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37"/>
  </p:notesMasterIdLst>
  <p:sldIdLst>
    <p:sldId id="256" r:id="rId3"/>
    <p:sldId id="270" r:id="rId4"/>
    <p:sldId id="260" r:id="rId5"/>
    <p:sldId id="294" r:id="rId6"/>
    <p:sldId id="271" r:id="rId7"/>
    <p:sldId id="317" r:id="rId8"/>
    <p:sldId id="295" r:id="rId9"/>
    <p:sldId id="272" r:id="rId10"/>
    <p:sldId id="296" r:id="rId11"/>
    <p:sldId id="297" r:id="rId12"/>
    <p:sldId id="298" r:id="rId13"/>
    <p:sldId id="299" r:id="rId14"/>
    <p:sldId id="300" r:id="rId15"/>
    <p:sldId id="301" r:id="rId16"/>
    <p:sldId id="302" r:id="rId17"/>
    <p:sldId id="303" r:id="rId18"/>
    <p:sldId id="304" r:id="rId19"/>
    <p:sldId id="318" r:id="rId20"/>
    <p:sldId id="306" r:id="rId21"/>
    <p:sldId id="305" r:id="rId22"/>
    <p:sldId id="307" r:id="rId23"/>
    <p:sldId id="308" r:id="rId24"/>
    <p:sldId id="309" r:id="rId25"/>
    <p:sldId id="310" r:id="rId26"/>
    <p:sldId id="314" r:id="rId27"/>
    <p:sldId id="315" r:id="rId28"/>
    <p:sldId id="316" r:id="rId29"/>
    <p:sldId id="312" r:id="rId30"/>
    <p:sldId id="319" r:id="rId31"/>
    <p:sldId id="313" r:id="rId32"/>
    <p:sldId id="292" r:id="rId33"/>
    <p:sldId id="293" r:id="rId34"/>
    <p:sldId id="320" r:id="rId35"/>
    <p:sldId id="261" r:id="rId36"/>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g Isabelle" initials="HI" lastIdx="1" clrIdx="0">
    <p:extLst>
      <p:ext uri="{19B8F6BF-5375-455C-9EA6-DF929625EA0E}">
        <p15:presenceInfo xmlns:p15="http://schemas.microsoft.com/office/powerpoint/2012/main" userId="S::isabelleheng@staff.main.ntu.edu.sg::64ff38fd-22ef-427d-b597-889ba2f00630" providerId="AD"/>
      </p:ext>
    </p:extLst>
  </p:cmAuthor>
  <p:cmAuthor id="2" name="Saini, Arika" initials="SA" lastIdx="5" clrIdx="1">
    <p:extLst>
      <p:ext uri="{19B8F6BF-5375-455C-9EA6-DF929625EA0E}">
        <p15:presenceInfo xmlns:p15="http://schemas.microsoft.com/office/powerpoint/2012/main" userId="S::arika.saini@hpe.com::cadc5777-602f-4a42-bb92-ec781eb21ca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3F3F3"/>
    <a:srgbClr val="171C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F3D2E6-96F1-4D3D-84AD-0C92021836E8}" v="3946" dt="2021-06-28T04:33:57.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86941" autoAdjust="0"/>
  </p:normalViewPr>
  <p:slideViewPr>
    <p:cSldViewPr snapToGrid="0" snapToObjects="1" showGuides="1">
      <p:cViewPr varScale="1">
        <p:scale>
          <a:sx n="58" d="100"/>
          <a:sy n="58" d="100"/>
        </p:scale>
        <p:origin x="100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ni, Arika" userId="cadc5777-602f-4a42-bb92-ec781eb21ca0" providerId="ADAL" clId="{B5DDEB74-4AF3-440C-93DA-A5566BF40799}"/>
    <pc:docChg chg="undo redo custSel addSld delSld modSld sldOrd modMainMaster">
      <pc:chgData name="Saini, Arika" userId="cadc5777-602f-4a42-bb92-ec781eb21ca0" providerId="ADAL" clId="{B5DDEB74-4AF3-440C-93DA-A5566BF40799}" dt="2021-06-15T07:59:40.615" v="1855" actId="20577"/>
      <pc:docMkLst>
        <pc:docMk/>
      </pc:docMkLst>
      <pc:sldChg chg="addSp delSp modSp mod setBg">
        <pc:chgData name="Saini, Arika" userId="cadc5777-602f-4a42-bb92-ec781eb21ca0" providerId="ADAL" clId="{B5DDEB74-4AF3-440C-93DA-A5566BF40799}" dt="2021-06-12T11:08:35.122" v="1808" actId="478"/>
        <pc:sldMkLst>
          <pc:docMk/>
          <pc:sldMk cId="4068023858" sldId="256"/>
        </pc:sldMkLst>
        <pc:spChg chg="mod">
          <ac:chgData name="Saini, Arika" userId="cadc5777-602f-4a42-bb92-ec781eb21ca0" providerId="ADAL" clId="{B5DDEB74-4AF3-440C-93DA-A5566BF40799}" dt="2021-06-12T10:13:28.910" v="1132" actId="404"/>
          <ac:spMkLst>
            <pc:docMk/>
            <pc:sldMk cId="4068023858" sldId="256"/>
            <ac:spMk id="2" creationId="{1F42A809-8CCC-A741-BC78-1D5082E1AB4A}"/>
          </ac:spMkLst>
        </pc:spChg>
        <pc:spChg chg="mod">
          <ac:chgData name="Saini, Arika" userId="cadc5777-602f-4a42-bb92-ec781eb21ca0" providerId="ADAL" clId="{B5DDEB74-4AF3-440C-93DA-A5566BF40799}" dt="2021-06-07T12:48:43.240" v="96" actId="207"/>
          <ac:spMkLst>
            <pc:docMk/>
            <pc:sldMk cId="4068023858" sldId="256"/>
            <ac:spMk id="3" creationId="{6903BDA6-27EA-754E-8279-2A6C8B61D0BD}"/>
          </ac:spMkLst>
        </pc:spChg>
        <pc:picChg chg="mod">
          <ac:chgData name="Saini, Arika" userId="cadc5777-602f-4a42-bb92-ec781eb21ca0" providerId="ADAL" clId="{B5DDEB74-4AF3-440C-93DA-A5566BF40799}" dt="2021-06-07T12:49:55.552" v="99" actId="14826"/>
          <ac:picMkLst>
            <pc:docMk/>
            <pc:sldMk cId="4068023858" sldId="256"/>
            <ac:picMk id="5" creationId="{CF7BA25F-C573-BC40-9B91-F36AD7AFBF4E}"/>
          </ac:picMkLst>
        </pc:picChg>
        <pc:picChg chg="add del mod">
          <ac:chgData name="Saini, Arika" userId="cadc5777-602f-4a42-bb92-ec781eb21ca0" providerId="ADAL" clId="{B5DDEB74-4AF3-440C-93DA-A5566BF40799}" dt="2021-06-12T11:08:35.122" v="1808" actId="478"/>
          <ac:picMkLst>
            <pc:docMk/>
            <pc:sldMk cId="4068023858" sldId="256"/>
            <ac:picMk id="8" creationId="{294A292A-7D05-46FC-A7B2-6227580911AC}"/>
          </ac:picMkLst>
        </pc:picChg>
        <pc:picChg chg="add del mod">
          <ac:chgData name="Saini, Arika" userId="cadc5777-602f-4a42-bb92-ec781eb21ca0" providerId="ADAL" clId="{B5DDEB74-4AF3-440C-93DA-A5566BF40799}" dt="2021-06-07T12:45:59.240" v="53"/>
          <ac:picMkLst>
            <pc:docMk/>
            <pc:sldMk cId="4068023858" sldId="256"/>
            <ac:picMk id="1026" creationId="{7CCC7F59-B290-4FCF-A7F4-8FFAF3F25CE4}"/>
          </ac:picMkLst>
        </pc:picChg>
      </pc:sldChg>
      <pc:sldChg chg="addSp modSp new del">
        <pc:chgData name="Saini, Arika" userId="cadc5777-602f-4a42-bb92-ec781eb21ca0" providerId="ADAL" clId="{B5DDEB74-4AF3-440C-93DA-A5566BF40799}" dt="2021-06-12T10:18:37.471" v="1183" actId="47"/>
        <pc:sldMkLst>
          <pc:docMk/>
          <pc:sldMk cId="2287098196" sldId="257"/>
        </pc:sldMkLst>
        <pc:spChg chg="add mod">
          <ac:chgData name="Saini, Arika" userId="cadc5777-602f-4a42-bb92-ec781eb21ca0" providerId="ADAL" clId="{B5DDEB74-4AF3-440C-93DA-A5566BF40799}" dt="2021-06-07T12:51:03.352" v="102"/>
          <ac:spMkLst>
            <pc:docMk/>
            <pc:sldMk cId="2287098196" sldId="257"/>
            <ac:spMk id="4" creationId="{25209783-DD73-48D6-B6E4-BD3AC752EBE3}"/>
          </ac:spMkLst>
        </pc:spChg>
        <pc:spChg chg="add mod">
          <ac:chgData name="Saini, Arika" userId="cadc5777-602f-4a42-bb92-ec781eb21ca0" providerId="ADAL" clId="{B5DDEB74-4AF3-440C-93DA-A5566BF40799}" dt="2021-06-07T12:51:14.722" v="103"/>
          <ac:spMkLst>
            <pc:docMk/>
            <pc:sldMk cId="2287098196" sldId="257"/>
            <ac:spMk id="5" creationId="{28BD28C0-8B14-4E78-B5C4-6D5FA4D398C9}"/>
          </ac:spMkLst>
        </pc:spChg>
        <pc:spChg chg="add mod">
          <ac:chgData name="Saini, Arika" userId="cadc5777-602f-4a42-bb92-ec781eb21ca0" providerId="ADAL" clId="{B5DDEB74-4AF3-440C-93DA-A5566BF40799}" dt="2021-06-07T12:51:03.352" v="102"/>
          <ac:spMkLst>
            <pc:docMk/>
            <pc:sldMk cId="2287098196" sldId="257"/>
            <ac:spMk id="7" creationId="{3947D14A-62DD-4E9D-B0A3-10FB5729C0E1}"/>
          </ac:spMkLst>
        </pc:spChg>
        <pc:picChg chg="add mod">
          <ac:chgData name="Saini, Arika" userId="cadc5777-602f-4a42-bb92-ec781eb21ca0" providerId="ADAL" clId="{B5DDEB74-4AF3-440C-93DA-A5566BF40799}" dt="2021-06-07T12:51:03.352" v="102"/>
          <ac:picMkLst>
            <pc:docMk/>
            <pc:sldMk cId="2287098196" sldId="257"/>
            <ac:picMk id="3" creationId="{72A16AF9-6A42-4DE3-AC9C-D7962C37C59D}"/>
          </ac:picMkLst>
        </pc:picChg>
        <pc:picChg chg="add mod">
          <ac:chgData name="Saini, Arika" userId="cadc5777-602f-4a42-bb92-ec781eb21ca0" providerId="ADAL" clId="{B5DDEB74-4AF3-440C-93DA-A5566BF40799}" dt="2021-06-07T12:51:03.352" v="102"/>
          <ac:picMkLst>
            <pc:docMk/>
            <pc:sldMk cId="2287098196" sldId="257"/>
            <ac:picMk id="6" creationId="{DDDA3F47-9C90-42CC-9770-B5773A6D74E1}"/>
          </ac:picMkLst>
        </pc:picChg>
      </pc:sldChg>
      <pc:sldChg chg="addSp delSp modSp add del mod setBg delCm modCm">
        <pc:chgData name="Saini, Arika" userId="cadc5777-602f-4a42-bb92-ec781eb21ca0" providerId="ADAL" clId="{B5DDEB74-4AF3-440C-93DA-A5566BF40799}" dt="2021-06-12T11:08:39.137" v="1810" actId="478"/>
        <pc:sldMkLst>
          <pc:docMk/>
          <pc:sldMk cId="1858466637" sldId="260"/>
        </pc:sldMkLst>
        <pc:spChg chg="mod">
          <ac:chgData name="Saini, Arika" userId="cadc5777-602f-4a42-bb92-ec781eb21ca0" providerId="ADAL" clId="{B5DDEB74-4AF3-440C-93DA-A5566BF40799}" dt="2021-06-12T10:20:40.834" v="1185"/>
          <ac:spMkLst>
            <pc:docMk/>
            <pc:sldMk cId="1858466637" sldId="260"/>
            <ac:spMk id="5" creationId="{8F4E44AD-AF24-C74A-8524-2A218E7D73A2}"/>
          </ac:spMkLst>
        </pc:spChg>
        <pc:spChg chg="mod">
          <ac:chgData name="Saini, Arika" userId="cadc5777-602f-4a42-bb92-ec781eb21ca0" providerId="ADAL" clId="{B5DDEB74-4AF3-440C-93DA-A5566BF40799}" dt="2021-06-12T10:20:40.834" v="1185"/>
          <ac:spMkLst>
            <pc:docMk/>
            <pc:sldMk cId="1858466637" sldId="260"/>
            <ac:spMk id="6" creationId="{50180E02-B0CC-B647-B48F-CBF0F98503A6}"/>
          </ac:spMkLst>
        </pc:spChg>
        <pc:spChg chg="mod">
          <ac:chgData name="Saini, Arika" userId="cadc5777-602f-4a42-bb92-ec781eb21ca0" providerId="ADAL" clId="{B5DDEB74-4AF3-440C-93DA-A5566BF40799}" dt="2021-06-12T10:20:40.834" v="1185"/>
          <ac:spMkLst>
            <pc:docMk/>
            <pc:sldMk cId="1858466637" sldId="260"/>
            <ac:spMk id="22" creationId="{77B33D35-2E65-42A8-ACE4-E9C7895BAAC6}"/>
          </ac:spMkLst>
        </pc:spChg>
        <pc:picChg chg="add del mod">
          <ac:chgData name="Saini, Arika" userId="cadc5777-602f-4a42-bb92-ec781eb21ca0" providerId="ADAL" clId="{B5DDEB74-4AF3-440C-93DA-A5566BF40799}" dt="2021-06-12T11:08:39.137" v="1810" actId="478"/>
          <ac:picMkLst>
            <pc:docMk/>
            <pc:sldMk cId="1858466637" sldId="260"/>
            <ac:picMk id="7" creationId="{06F7CC18-3F6B-4195-8BEA-449303FAC92E}"/>
          </ac:picMkLst>
        </pc:picChg>
      </pc:sldChg>
      <pc:sldChg chg="modSp add del mod">
        <pc:chgData name="Saini, Arika" userId="cadc5777-602f-4a42-bb92-ec781eb21ca0" providerId="ADAL" clId="{B5DDEB74-4AF3-440C-93DA-A5566BF40799}" dt="2021-06-12T11:27:16.900" v="1846" actId="1076"/>
        <pc:sldMkLst>
          <pc:docMk/>
          <pc:sldMk cId="2580543431" sldId="261"/>
        </pc:sldMkLst>
        <pc:spChg chg="mod">
          <ac:chgData name="Saini, Arika" userId="cadc5777-602f-4a42-bb92-ec781eb21ca0" providerId="ADAL" clId="{B5DDEB74-4AF3-440C-93DA-A5566BF40799}" dt="2021-06-12T11:27:10.397" v="1844"/>
          <ac:spMkLst>
            <pc:docMk/>
            <pc:sldMk cId="2580543431" sldId="261"/>
            <ac:spMk id="20" creationId="{FEC2910B-8F1E-4040-B2A2-88E97A4F9086}"/>
          </ac:spMkLst>
        </pc:spChg>
        <pc:picChg chg="mod">
          <ac:chgData name="Saini, Arika" userId="cadc5777-602f-4a42-bb92-ec781eb21ca0" providerId="ADAL" clId="{B5DDEB74-4AF3-440C-93DA-A5566BF40799}" dt="2021-06-12T11:27:16.900" v="1846" actId="1076"/>
          <ac:picMkLst>
            <pc:docMk/>
            <pc:sldMk cId="2580543431" sldId="261"/>
            <ac:picMk id="4" creationId="{E6F55B31-491F-429F-813F-CEF56EFB0AC5}"/>
          </ac:picMkLst>
        </pc:picChg>
      </pc:sldChg>
      <pc:sldChg chg="del">
        <pc:chgData name="Saini, Arika" userId="cadc5777-602f-4a42-bb92-ec781eb21ca0" providerId="ADAL" clId="{B5DDEB74-4AF3-440C-93DA-A5566BF40799}" dt="2021-06-07T12:50:59.419" v="100" actId="47"/>
        <pc:sldMkLst>
          <pc:docMk/>
          <pc:sldMk cId="2177771130" sldId="263"/>
        </pc:sldMkLst>
      </pc:sldChg>
      <pc:sldChg chg="del">
        <pc:chgData name="Saini, Arika" userId="cadc5777-602f-4a42-bb92-ec781eb21ca0" providerId="ADAL" clId="{B5DDEB74-4AF3-440C-93DA-A5566BF40799}" dt="2021-06-07T12:50:59.419" v="100" actId="47"/>
        <pc:sldMkLst>
          <pc:docMk/>
          <pc:sldMk cId="962427713" sldId="264"/>
        </pc:sldMkLst>
      </pc:sldChg>
      <pc:sldChg chg="del">
        <pc:chgData name="Saini, Arika" userId="cadc5777-602f-4a42-bb92-ec781eb21ca0" providerId="ADAL" clId="{B5DDEB74-4AF3-440C-93DA-A5566BF40799}" dt="2021-06-07T12:50:59.419" v="100" actId="47"/>
        <pc:sldMkLst>
          <pc:docMk/>
          <pc:sldMk cId="209379890" sldId="266"/>
        </pc:sldMkLst>
      </pc:sldChg>
      <pc:sldChg chg="del">
        <pc:chgData name="Saini, Arika" userId="cadc5777-602f-4a42-bb92-ec781eb21ca0" providerId="ADAL" clId="{B5DDEB74-4AF3-440C-93DA-A5566BF40799}" dt="2021-06-07T12:50:59.419" v="100" actId="47"/>
        <pc:sldMkLst>
          <pc:docMk/>
          <pc:sldMk cId="1040774371" sldId="267"/>
        </pc:sldMkLst>
      </pc:sldChg>
      <pc:sldChg chg="del">
        <pc:chgData name="Saini, Arika" userId="cadc5777-602f-4a42-bb92-ec781eb21ca0" providerId="ADAL" clId="{B5DDEB74-4AF3-440C-93DA-A5566BF40799}" dt="2021-06-07T12:50:59.419" v="100" actId="47"/>
        <pc:sldMkLst>
          <pc:docMk/>
          <pc:sldMk cId="2897207246" sldId="268"/>
        </pc:sldMkLst>
      </pc:sldChg>
      <pc:sldChg chg="delSp modSp add mod setBg">
        <pc:chgData name="Saini, Arika" userId="cadc5777-602f-4a42-bb92-ec781eb21ca0" providerId="ADAL" clId="{B5DDEB74-4AF3-440C-93DA-A5566BF40799}" dt="2021-06-12T11:08:37.452" v="1809" actId="478"/>
        <pc:sldMkLst>
          <pc:docMk/>
          <pc:sldMk cId="2497951519" sldId="270"/>
        </pc:sldMkLst>
        <pc:spChg chg="mod">
          <ac:chgData name="Saini, Arika" userId="cadc5777-602f-4a42-bb92-ec781eb21ca0" providerId="ADAL" clId="{B5DDEB74-4AF3-440C-93DA-A5566BF40799}" dt="2021-06-12T10:09:31.742" v="1088" actId="20577"/>
          <ac:spMkLst>
            <pc:docMk/>
            <pc:sldMk cId="2497951519" sldId="270"/>
            <ac:spMk id="6" creationId="{50180E02-B0CC-B647-B48F-CBF0F98503A6}"/>
          </ac:spMkLst>
        </pc:spChg>
        <pc:picChg chg="del">
          <ac:chgData name="Saini, Arika" userId="cadc5777-602f-4a42-bb92-ec781eb21ca0" providerId="ADAL" clId="{B5DDEB74-4AF3-440C-93DA-A5566BF40799}" dt="2021-06-12T11:08:37.452" v="1809" actId="478"/>
          <ac:picMkLst>
            <pc:docMk/>
            <pc:sldMk cId="2497951519" sldId="270"/>
            <ac:picMk id="17" creationId="{E21A2430-92E3-4484-A139-ED9D428270E6}"/>
          </ac:picMkLst>
        </pc:picChg>
      </pc:sldChg>
      <pc:sldChg chg="delSp modSp add mod ord setBg">
        <pc:chgData name="Saini, Arika" userId="cadc5777-602f-4a42-bb92-ec781eb21ca0" providerId="ADAL" clId="{B5DDEB74-4AF3-440C-93DA-A5566BF40799}" dt="2021-06-12T11:08:43.975" v="1812" actId="478"/>
        <pc:sldMkLst>
          <pc:docMk/>
          <pc:sldMk cId="1606820064" sldId="271"/>
        </pc:sldMkLst>
        <pc:spChg chg="mod">
          <ac:chgData name="Saini, Arika" userId="cadc5777-602f-4a42-bb92-ec781eb21ca0" providerId="ADAL" clId="{B5DDEB74-4AF3-440C-93DA-A5566BF40799}" dt="2021-06-07T12:54:52.168" v="185" actId="6549"/>
          <ac:spMkLst>
            <pc:docMk/>
            <pc:sldMk cId="1606820064" sldId="271"/>
            <ac:spMk id="5" creationId="{8F4E44AD-AF24-C74A-8524-2A218E7D73A2}"/>
          </ac:spMkLst>
        </pc:spChg>
        <pc:spChg chg="mod">
          <ac:chgData name="Saini, Arika" userId="cadc5777-602f-4a42-bb92-ec781eb21ca0" providerId="ADAL" clId="{B5DDEB74-4AF3-440C-93DA-A5566BF40799}" dt="2021-06-12T10:10:43.552" v="1094" actId="20577"/>
          <ac:spMkLst>
            <pc:docMk/>
            <pc:sldMk cId="1606820064" sldId="271"/>
            <ac:spMk id="6" creationId="{50180E02-B0CC-B647-B48F-CBF0F98503A6}"/>
          </ac:spMkLst>
        </pc:spChg>
        <pc:picChg chg="del">
          <ac:chgData name="Saini, Arika" userId="cadc5777-602f-4a42-bb92-ec781eb21ca0" providerId="ADAL" clId="{B5DDEB74-4AF3-440C-93DA-A5566BF40799}" dt="2021-06-12T11:08:43.975" v="1812" actId="478"/>
          <ac:picMkLst>
            <pc:docMk/>
            <pc:sldMk cId="1606820064" sldId="271"/>
            <ac:picMk id="17" creationId="{E21A2430-92E3-4484-A139-ED9D428270E6}"/>
          </ac:picMkLst>
        </pc:picChg>
      </pc:sldChg>
      <pc:sldChg chg="delSp modSp add mod setBg">
        <pc:chgData name="Saini, Arika" userId="cadc5777-602f-4a42-bb92-ec781eb21ca0" providerId="ADAL" clId="{B5DDEB74-4AF3-440C-93DA-A5566BF40799}" dt="2021-06-12T11:08:45.804" v="1813" actId="478"/>
        <pc:sldMkLst>
          <pc:docMk/>
          <pc:sldMk cId="3547744599" sldId="272"/>
        </pc:sldMkLst>
        <pc:spChg chg="mod">
          <ac:chgData name="Saini, Arika" userId="cadc5777-602f-4a42-bb92-ec781eb21ca0" providerId="ADAL" clId="{B5DDEB74-4AF3-440C-93DA-A5566BF40799}" dt="2021-06-12T10:11:01.137" v="1096" actId="20577"/>
          <ac:spMkLst>
            <pc:docMk/>
            <pc:sldMk cId="3547744599" sldId="272"/>
            <ac:spMk id="6" creationId="{50180E02-B0CC-B647-B48F-CBF0F98503A6}"/>
          </ac:spMkLst>
        </pc:spChg>
        <pc:picChg chg="del">
          <ac:chgData name="Saini, Arika" userId="cadc5777-602f-4a42-bb92-ec781eb21ca0" providerId="ADAL" clId="{B5DDEB74-4AF3-440C-93DA-A5566BF40799}" dt="2021-06-12T11:08:45.804" v="1813" actId="478"/>
          <ac:picMkLst>
            <pc:docMk/>
            <pc:sldMk cId="3547744599" sldId="272"/>
            <ac:picMk id="17" creationId="{E21A2430-92E3-4484-A139-ED9D428270E6}"/>
          </ac:picMkLst>
        </pc:picChg>
      </pc:sldChg>
      <pc:sldChg chg="addSp delSp modSp add mod setBg">
        <pc:chgData name="Saini, Arika" userId="cadc5777-602f-4a42-bb92-ec781eb21ca0" providerId="ADAL" clId="{B5DDEB74-4AF3-440C-93DA-A5566BF40799}" dt="2021-06-12T11:08:47.550" v="1814" actId="478"/>
        <pc:sldMkLst>
          <pc:docMk/>
          <pc:sldMk cId="2609545356" sldId="273"/>
        </pc:sldMkLst>
        <pc:spChg chg="add del mod">
          <ac:chgData name="Saini, Arika" userId="cadc5777-602f-4a42-bb92-ec781eb21ca0" providerId="ADAL" clId="{B5DDEB74-4AF3-440C-93DA-A5566BF40799}" dt="2021-06-07T13:03:51.046" v="254" actId="478"/>
          <ac:spMkLst>
            <pc:docMk/>
            <pc:sldMk cId="2609545356" sldId="273"/>
            <ac:spMk id="3" creationId="{6474A45A-2069-47BA-ADC7-236C69E443B3}"/>
          </ac:spMkLst>
        </pc:spChg>
        <pc:spChg chg="mod">
          <ac:chgData name="Saini, Arika" userId="cadc5777-602f-4a42-bb92-ec781eb21ca0" providerId="ADAL" clId="{B5DDEB74-4AF3-440C-93DA-A5566BF40799}" dt="2021-06-07T13:03:37.643" v="252" actId="20577"/>
          <ac:spMkLst>
            <pc:docMk/>
            <pc:sldMk cId="2609545356" sldId="273"/>
            <ac:spMk id="5" creationId="{8F4E44AD-AF24-C74A-8524-2A218E7D73A2}"/>
          </ac:spMkLst>
        </pc:spChg>
        <pc:spChg chg="del">
          <ac:chgData name="Saini, Arika" userId="cadc5777-602f-4a42-bb92-ec781eb21ca0" providerId="ADAL" clId="{B5DDEB74-4AF3-440C-93DA-A5566BF40799}" dt="2021-06-07T13:03:49.168" v="253" actId="478"/>
          <ac:spMkLst>
            <pc:docMk/>
            <pc:sldMk cId="2609545356" sldId="273"/>
            <ac:spMk id="6" creationId="{50180E02-B0CC-B647-B48F-CBF0F98503A6}"/>
          </ac:spMkLst>
        </pc:spChg>
        <pc:spChg chg="add mod ord">
          <ac:chgData name="Saini, Arika" userId="cadc5777-602f-4a42-bb92-ec781eb21ca0" providerId="ADAL" clId="{B5DDEB74-4AF3-440C-93DA-A5566BF40799}" dt="2021-06-07T13:16:10.240" v="383" actId="207"/>
          <ac:spMkLst>
            <pc:docMk/>
            <pc:sldMk cId="2609545356" sldId="273"/>
            <ac:spMk id="8" creationId="{0C8475A7-84BE-447A-AFB7-A85C25B9E313}"/>
          </ac:spMkLst>
        </pc:spChg>
        <pc:spChg chg="add mod">
          <ac:chgData name="Saini, Arika" userId="cadc5777-602f-4a42-bb92-ec781eb21ca0" providerId="ADAL" clId="{B5DDEB74-4AF3-440C-93DA-A5566BF40799}" dt="2021-06-07T13:13:50.685" v="345" actId="206"/>
          <ac:spMkLst>
            <pc:docMk/>
            <pc:sldMk cId="2609545356" sldId="273"/>
            <ac:spMk id="9" creationId="{8CA0D4B3-8A5F-42B1-843B-4766EDD8DF31}"/>
          </ac:spMkLst>
        </pc:spChg>
        <pc:spChg chg="add mod">
          <ac:chgData name="Saini, Arika" userId="cadc5777-602f-4a42-bb92-ec781eb21ca0" providerId="ADAL" clId="{B5DDEB74-4AF3-440C-93DA-A5566BF40799}" dt="2021-06-07T13:15:44.725" v="380" actId="1076"/>
          <ac:spMkLst>
            <pc:docMk/>
            <pc:sldMk cId="2609545356" sldId="273"/>
            <ac:spMk id="10" creationId="{A74D478C-92D7-40B0-9E75-ED57B42087F1}"/>
          </ac:spMkLst>
        </pc:spChg>
        <pc:spChg chg="add mod">
          <ac:chgData name="Saini, Arika" userId="cadc5777-602f-4a42-bb92-ec781eb21ca0" providerId="ADAL" clId="{B5DDEB74-4AF3-440C-93DA-A5566BF40799}" dt="2021-06-07T13:18:22.357" v="402" actId="20577"/>
          <ac:spMkLst>
            <pc:docMk/>
            <pc:sldMk cId="2609545356" sldId="273"/>
            <ac:spMk id="11" creationId="{3A28FD3B-DD2E-4392-9E7C-67BC13E4BE22}"/>
          </ac:spMkLst>
        </pc:spChg>
        <pc:spChg chg="add mod">
          <ac:chgData name="Saini, Arika" userId="cadc5777-602f-4a42-bb92-ec781eb21ca0" providerId="ADAL" clId="{B5DDEB74-4AF3-440C-93DA-A5566BF40799}" dt="2021-06-07T13:15:37.461" v="378" actId="1038"/>
          <ac:spMkLst>
            <pc:docMk/>
            <pc:sldMk cId="2609545356" sldId="273"/>
            <ac:spMk id="15" creationId="{5FDDBAEF-1537-478B-A470-63DAE57389D2}"/>
          </ac:spMkLst>
        </pc:spChg>
        <pc:picChg chg="add del mod">
          <ac:chgData name="Saini, Arika" userId="cadc5777-602f-4a42-bb92-ec781eb21ca0" providerId="ADAL" clId="{B5DDEB74-4AF3-440C-93DA-A5566BF40799}" dt="2021-06-07T13:10:02.990" v="297" actId="478"/>
          <ac:picMkLst>
            <pc:docMk/>
            <pc:sldMk cId="2609545356" sldId="273"/>
            <ac:picMk id="7" creationId="{0E2CDC88-5799-4D7B-8387-CBE5B759B8A2}"/>
          </ac:picMkLst>
        </pc:picChg>
        <pc:picChg chg="del">
          <ac:chgData name="Saini, Arika" userId="cadc5777-602f-4a42-bb92-ec781eb21ca0" providerId="ADAL" clId="{B5DDEB74-4AF3-440C-93DA-A5566BF40799}" dt="2021-06-12T11:08:47.550" v="1814" actId="478"/>
          <ac:picMkLst>
            <pc:docMk/>
            <pc:sldMk cId="2609545356" sldId="273"/>
            <ac:picMk id="17" creationId="{E21A2430-92E3-4484-A139-ED9D428270E6}"/>
          </ac:picMkLst>
        </pc:picChg>
        <pc:picChg chg="add del mod">
          <ac:chgData name="Saini, Arika" userId="cadc5777-602f-4a42-bb92-ec781eb21ca0" providerId="ADAL" clId="{B5DDEB74-4AF3-440C-93DA-A5566BF40799}" dt="2021-06-07T13:08:54.025" v="288" actId="478"/>
          <ac:picMkLst>
            <pc:docMk/>
            <pc:sldMk cId="2609545356" sldId="273"/>
            <ac:picMk id="2050" creationId="{29EDCA28-7B4C-43DF-B4C9-9E0D4A951085}"/>
          </ac:picMkLst>
        </pc:picChg>
        <pc:picChg chg="add del mod">
          <ac:chgData name="Saini, Arika" userId="cadc5777-602f-4a42-bb92-ec781eb21ca0" providerId="ADAL" clId="{B5DDEB74-4AF3-440C-93DA-A5566BF40799}" dt="2021-06-07T13:15:50.932" v="382" actId="478"/>
          <ac:picMkLst>
            <pc:docMk/>
            <pc:sldMk cId="2609545356" sldId="273"/>
            <ac:picMk id="2052" creationId="{F1B44020-5CF1-4FF0-AF7E-B81C5390A946}"/>
          </ac:picMkLst>
        </pc:picChg>
      </pc:sldChg>
      <pc:sldChg chg="delSp modSp add mod setBg">
        <pc:chgData name="Saini, Arika" userId="cadc5777-602f-4a42-bb92-ec781eb21ca0" providerId="ADAL" clId="{B5DDEB74-4AF3-440C-93DA-A5566BF40799}" dt="2021-06-12T11:08:56.190" v="1821" actId="1037"/>
        <pc:sldMkLst>
          <pc:docMk/>
          <pc:sldMk cId="1833196130" sldId="274"/>
        </pc:sldMkLst>
        <pc:spChg chg="mod">
          <ac:chgData name="Saini, Arika" userId="cadc5777-602f-4a42-bb92-ec781eb21ca0" providerId="ADAL" clId="{B5DDEB74-4AF3-440C-93DA-A5566BF40799}" dt="2021-06-12T11:08:56.190" v="1821" actId="1037"/>
          <ac:spMkLst>
            <pc:docMk/>
            <pc:sldMk cId="1833196130" sldId="274"/>
            <ac:spMk id="11" creationId="{3A28FD3B-DD2E-4392-9E7C-67BC13E4BE22}"/>
          </ac:spMkLst>
        </pc:spChg>
        <pc:picChg chg="del">
          <ac:chgData name="Saini, Arika" userId="cadc5777-602f-4a42-bb92-ec781eb21ca0" providerId="ADAL" clId="{B5DDEB74-4AF3-440C-93DA-A5566BF40799}" dt="2021-06-12T11:08:49.187" v="1815" actId="478"/>
          <ac:picMkLst>
            <pc:docMk/>
            <pc:sldMk cId="1833196130" sldId="274"/>
            <ac:picMk id="17" creationId="{E21A2430-92E3-4484-A139-ED9D428270E6}"/>
          </ac:picMkLst>
        </pc:picChg>
      </pc:sldChg>
      <pc:sldChg chg="add del setBg">
        <pc:chgData name="Saini, Arika" userId="cadc5777-602f-4a42-bb92-ec781eb21ca0" providerId="ADAL" clId="{B5DDEB74-4AF3-440C-93DA-A5566BF40799}" dt="2021-06-07T13:18:30.733" v="404" actId="47"/>
        <pc:sldMkLst>
          <pc:docMk/>
          <pc:sldMk cId="2640171514" sldId="274"/>
        </pc:sldMkLst>
      </pc:sldChg>
      <pc:sldChg chg="delSp modSp add mod setBg">
        <pc:chgData name="Saini, Arika" userId="cadc5777-602f-4a42-bb92-ec781eb21ca0" providerId="ADAL" clId="{B5DDEB74-4AF3-440C-93DA-A5566BF40799}" dt="2021-06-12T11:08:51.141" v="1816" actId="478"/>
        <pc:sldMkLst>
          <pc:docMk/>
          <pc:sldMk cId="2204744125" sldId="275"/>
        </pc:sldMkLst>
        <pc:spChg chg="mod">
          <ac:chgData name="Saini, Arika" userId="cadc5777-602f-4a42-bb92-ec781eb21ca0" providerId="ADAL" clId="{B5DDEB74-4AF3-440C-93DA-A5566BF40799}" dt="2021-06-08T02:59:07.972" v="1053" actId="1037"/>
          <ac:spMkLst>
            <pc:docMk/>
            <pc:sldMk cId="2204744125" sldId="275"/>
            <ac:spMk id="11" creationId="{3A28FD3B-DD2E-4392-9E7C-67BC13E4BE22}"/>
          </ac:spMkLst>
        </pc:spChg>
        <pc:picChg chg="del">
          <ac:chgData name="Saini, Arika" userId="cadc5777-602f-4a42-bb92-ec781eb21ca0" providerId="ADAL" clId="{B5DDEB74-4AF3-440C-93DA-A5566BF40799}" dt="2021-06-12T11:08:51.141" v="1816" actId="478"/>
          <ac:picMkLst>
            <pc:docMk/>
            <pc:sldMk cId="2204744125" sldId="275"/>
            <ac:picMk id="17" creationId="{E21A2430-92E3-4484-A139-ED9D428270E6}"/>
          </ac:picMkLst>
        </pc:picChg>
      </pc:sldChg>
      <pc:sldChg chg="add del setBg">
        <pc:chgData name="Saini, Arika" userId="cadc5777-602f-4a42-bb92-ec781eb21ca0" providerId="ADAL" clId="{B5DDEB74-4AF3-440C-93DA-A5566BF40799}" dt="2021-06-07T13:19:54.618" v="442" actId="47"/>
        <pc:sldMkLst>
          <pc:docMk/>
          <pc:sldMk cId="2666768275" sldId="275"/>
        </pc:sldMkLst>
      </pc:sldChg>
      <pc:sldChg chg="add del setBg">
        <pc:chgData name="Saini, Arika" userId="cadc5777-602f-4a42-bb92-ec781eb21ca0" providerId="ADAL" clId="{B5DDEB74-4AF3-440C-93DA-A5566BF40799}" dt="2021-06-07T13:27:22.974" v="468" actId="47"/>
        <pc:sldMkLst>
          <pc:docMk/>
          <pc:sldMk cId="2193755409" sldId="276"/>
        </pc:sldMkLst>
      </pc:sldChg>
      <pc:sldChg chg="addSp delSp modSp add mod">
        <pc:chgData name="Saini, Arika" userId="cadc5777-602f-4a42-bb92-ec781eb21ca0" providerId="ADAL" clId="{B5DDEB74-4AF3-440C-93DA-A5566BF40799}" dt="2021-06-12T11:09:00.671" v="1822" actId="478"/>
        <pc:sldMkLst>
          <pc:docMk/>
          <pc:sldMk cId="3880744037" sldId="276"/>
        </pc:sldMkLst>
        <pc:spChg chg="add del mod">
          <ac:chgData name="Saini, Arika" userId="cadc5777-602f-4a42-bb92-ec781eb21ca0" providerId="ADAL" clId="{B5DDEB74-4AF3-440C-93DA-A5566BF40799}" dt="2021-06-12T10:11:27.823" v="1097"/>
          <ac:spMkLst>
            <pc:docMk/>
            <pc:sldMk cId="3880744037" sldId="276"/>
            <ac:spMk id="2" creationId="{67E49D1F-8396-4A2F-90DF-508CE5A1057E}"/>
          </ac:spMkLst>
        </pc:spChg>
        <pc:spChg chg="add del mod">
          <ac:chgData name="Saini, Arika" userId="cadc5777-602f-4a42-bb92-ec781eb21ca0" providerId="ADAL" clId="{B5DDEB74-4AF3-440C-93DA-A5566BF40799}" dt="2021-06-07T13:29:26.889" v="482" actId="478"/>
          <ac:spMkLst>
            <pc:docMk/>
            <pc:sldMk cId="3880744037" sldId="276"/>
            <ac:spMk id="3" creationId="{006B54F9-4348-4D32-A9F3-14CDDA38A4EB}"/>
          </ac:spMkLst>
        </pc:spChg>
        <pc:spChg chg="add del mod">
          <ac:chgData name="Saini, Arika" userId="cadc5777-602f-4a42-bb92-ec781eb21ca0" providerId="ADAL" clId="{B5DDEB74-4AF3-440C-93DA-A5566BF40799}" dt="2021-06-12T10:11:27.823" v="1097"/>
          <ac:spMkLst>
            <pc:docMk/>
            <pc:sldMk cId="3880744037" sldId="276"/>
            <ac:spMk id="3" creationId="{898BE4BE-E130-4361-9BBA-C9DCE3AC1BEE}"/>
          </ac:spMkLst>
        </pc:spChg>
        <pc:spChg chg="add del mod">
          <ac:chgData name="Saini, Arika" userId="cadc5777-602f-4a42-bb92-ec781eb21ca0" providerId="ADAL" clId="{B5DDEB74-4AF3-440C-93DA-A5566BF40799}" dt="2021-06-12T10:11:27.823" v="1097"/>
          <ac:spMkLst>
            <pc:docMk/>
            <pc:sldMk cId="3880744037" sldId="276"/>
            <ac:spMk id="4" creationId="{A18D9FF3-D7B1-4BC0-846D-83CCD47D5B83}"/>
          </ac:spMkLst>
        </pc:spChg>
        <pc:spChg chg="mod">
          <ac:chgData name="Saini, Arika" userId="cadc5777-602f-4a42-bb92-ec781eb21ca0" providerId="ADAL" clId="{B5DDEB74-4AF3-440C-93DA-A5566BF40799}" dt="2021-06-12T10:11:48.659" v="1100"/>
          <ac:spMkLst>
            <pc:docMk/>
            <pc:sldMk cId="3880744037" sldId="276"/>
            <ac:spMk id="5" creationId="{8F4E44AD-AF24-C74A-8524-2A218E7D73A2}"/>
          </ac:spMkLst>
        </pc:spChg>
        <pc:spChg chg="add del mod">
          <ac:chgData name="Saini, Arika" userId="cadc5777-602f-4a42-bb92-ec781eb21ca0" providerId="ADAL" clId="{B5DDEB74-4AF3-440C-93DA-A5566BF40799}" dt="2021-06-12T10:11:48.659" v="1100"/>
          <ac:spMkLst>
            <pc:docMk/>
            <pc:sldMk cId="3880744037" sldId="276"/>
            <ac:spMk id="6" creationId="{044C5EC8-D242-419A-9F93-79A111A39DBE}"/>
          </ac:spMkLst>
        </pc:spChg>
        <pc:spChg chg="add del mod">
          <ac:chgData name="Saini, Arika" userId="cadc5777-602f-4a42-bb92-ec781eb21ca0" providerId="ADAL" clId="{B5DDEB74-4AF3-440C-93DA-A5566BF40799}" dt="2021-06-12T10:11:48.659" v="1100"/>
          <ac:spMkLst>
            <pc:docMk/>
            <pc:sldMk cId="3880744037" sldId="276"/>
            <ac:spMk id="7" creationId="{E725E4AF-3CE8-4464-8505-97D5D477A634}"/>
          </ac:spMkLst>
        </pc:spChg>
        <pc:spChg chg="del">
          <ac:chgData name="Saini, Arika" userId="cadc5777-602f-4a42-bb92-ec781eb21ca0" providerId="ADAL" clId="{B5DDEB74-4AF3-440C-93DA-A5566BF40799}" dt="2021-06-07T13:27:36.130" v="478" actId="478"/>
          <ac:spMkLst>
            <pc:docMk/>
            <pc:sldMk cId="3880744037" sldId="276"/>
            <ac:spMk id="8" creationId="{0C8475A7-84BE-447A-AFB7-A85C25B9E313}"/>
          </ac:spMkLst>
        </pc:spChg>
        <pc:spChg chg="add del mod">
          <ac:chgData name="Saini, Arika" userId="cadc5777-602f-4a42-bb92-ec781eb21ca0" providerId="ADAL" clId="{B5DDEB74-4AF3-440C-93DA-A5566BF40799}" dt="2021-06-12T10:11:48.659" v="1100"/>
          <ac:spMkLst>
            <pc:docMk/>
            <pc:sldMk cId="3880744037" sldId="276"/>
            <ac:spMk id="8" creationId="{4D33B3E2-31FC-42BB-8B64-B2CAA1CB1F1C}"/>
          </ac:spMkLst>
        </pc:spChg>
        <pc:spChg chg="del">
          <ac:chgData name="Saini, Arika" userId="cadc5777-602f-4a42-bb92-ec781eb21ca0" providerId="ADAL" clId="{B5DDEB74-4AF3-440C-93DA-A5566BF40799}" dt="2021-06-07T13:27:36.130" v="478" actId="478"/>
          <ac:spMkLst>
            <pc:docMk/>
            <pc:sldMk cId="3880744037" sldId="276"/>
            <ac:spMk id="9" creationId="{8CA0D4B3-8A5F-42B1-843B-4766EDD8DF31}"/>
          </ac:spMkLst>
        </pc:spChg>
        <pc:spChg chg="del">
          <ac:chgData name="Saini, Arika" userId="cadc5777-602f-4a42-bb92-ec781eb21ca0" providerId="ADAL" clId="{B5DDEB74-4AF3-440C-93DA-A5566BF40799}" dt="2021-06-07T13:27:36.130" v="478" actId="478"/>
          <ac:spMkLst>
            <pc:docMk/>
            <pc:sldMk cId="3880744037" sldId="276"/>
            <ac:spMk id="10" creationId="{A74D478C-92D7-40B0-9E75-ED57B42087F1}"/>
          </ac:spMkLst>
        </pc:spChg>
        <pc:spChg chg="del">
          <ac:chgData name="Saini, Arika" userId="cadc5777-602f-4a42-bb92-ec781eb21ca0" providerId="ADAL" clId="{B5DDEB74-4AF3-440C-93DA-A5566BF40799}" dt="2021-06-07T13:27:36.130" v="478" actId="478"/>
          <ac:spMkLst>
            <pc:docMk/>
            <pc:sldMk cId="3880744037" sldId="276"/>
            <ac:spMk id="11" creationId="{3A28FD3B-DD2E-4392-9E7C-67BC13E4BE22}"/>
          </ac:spMkLst>
        </pc:spChg>
        <pc:spChg chg="add del mod">
          <ac:chgData name="Saini, Arika" userId="cadc5777-602f-4a42-bb92-ec781eb21ca0" providerId="ADAL" clId="{B5DDEB74-4AF3-440C-93DA-A5566BF40799}" dt="2021-06-07T13:29:25.298" v="481" actId="478"/>
          <ac:spMkLst>
            <pc:docMk/>
            <pc:sldMk cId="3880744037" sldId="276"/>
            <ac:spMk id="12" creationId="{29F786B1-7538-420A-A819-89503943E331}"/>
          </ac:spMkLst>
        </pc:spChg>
        <pc:spChg chg="add del mod">
          <ac:chgData name="Saini, Arika" userId="cadc5777-602f-4a42-bb92-ec781eb21ca0" providerId="ADAL" clId="{B5DDEB74-4AF3-440C-93DA-A5566BF40799}" dt="2021-06-07T13:40:05.485" v="561" actId="478"/>
          <ac:spMkLst>
            <pc:docMk/>
            <pc:sldMk cId="3880744037" sldId="276"/>
            <ac:spMk id="14" creationId="{AF7F1FFA-C148-4BD6-9444-4611EF40B7FE}"/>
          </ac:spMkLst>
        </pc:spChg>
        <pc:spChg chg="del">
          <ac:chgData name="Saini, Arika" userId="cadc5777-602f-4a42-bb92-ec781eb21ca0" providerId="ADAL" clId="{B5DDEB74-4AF3-440C-93DA-A5566BF40799}" dt="2021-06-07T13:27:36.130" v="478" actId="478"/>
          <ac:spMkLst>
            <pc:docMk/>
            <pc:sldMk cId="3880744037" sldId="276"/>
            <ac:spMk id="15" creationId="{5FDDBAEF-1537-478B-A470-63DAE57389D2}"/>
          </ac:spMkLst>
        </pc:spChg>
        <pc:spChg chg="mod">
          <ac:chgData name="Saini, Arika" userId="cadc5777-602f-4a42-bb92-ec781eb21ca0" providerId="ADAL" clId="{B5DDEB74-4AF3-440C-93DA-A5566BF40799}" dt="2021-06-12T10:11:48.659" v="1100"/>
          <ac:spMkLst>
            <pc:docMk/>
            <pc:sldMk cId="3880744037" sldId="276"/>
            <ac:spMk id="16" creationId="{73EBD3A4-EB2B-4C00-B57E-B3F79B1E6645}"/>
          </ac:spMkLst>
        </pc:spChg>
        <pc:spChg chg="add del mod">
          <ac:chgData name="Saini, Arika" userId="cadc5777-602f-4a42-bb92-ec781eb21ca0" providerId="ADAL" clId="{B5DDEB74-4AF3-440C-93DA-A5566BF40799}" dt="2021-06-07T13:40:05.485" v="561" actId="478"/>
          <ac:spMkLst>
            <pc:docMk/>
            <pc:sldMk cId="3880744037" sldId="276"/>
            <ac:spMk id="18" creationId="{F9F3B081-AD6E-40EF-9DA5-3C2A4B488EE2}"/>
          </ac:spMkLst>
        </pc:spChg>
        <pc:spChg chg="add del mod">
          <ac:chgData name="Saini, Arika" userId="cadc5777-602f-4a42-bb92-ec781eb21ca0" providerId="ADAL" clId="{B5DDEB74-4AF3-440C-93DA-A5566BF40799}" dt="2021-06-07T13:40:08.627" v="562"/>
          <ac:spMkLst>
            <pc:docMk/>
            <pc:sldMk cId="3880744037" sldId="276"/>
            <ac:spMk id="19" creationId="{B9BDDC78-893E-42F6-B616-94BFA9AE717D}"/>
          </ac:spMkLst>
        </pc:spChg>
        <pc:spChg chg="add del mod">
          <ac:chgData name="Saini, Arika" userId="cadc5777-602f-4a42-bb92-ec781eb21ca0" providerId="ADAL" clId="{B5DDEB74-4AF3-440C-93DA-A5566BF40799}" dt="2021-06-07T13:40:08.627" v="562"/>
          <ac:spMkLst>
            <pc:docMk/>
            <pc:sldMk cId="3880744037" sldId="276"/>
            <ac:spMk id="20" creationId="{D63A7956-2376-440E-89B5-09CF9A1F0185}"/>
          </ac:spMkLst>
        </pc:spChg>
        <pc:spChg chg="add del mod">
          <ac:chgData name="Saini, Arika" userId="cadc5777-602f-4a42-bb92-ec781eb21ca0" providerId="ADAL" clId="{B5DDEB74-4AF3-440C-93DA-A5566BF40799}" dt="2021-06-07T13:41:06.234" v="563" actId="1032"/>
          <ac:spMkLst>
            <pc:docMk/>
            <pc:sldMk cId="3880744037" sldId="276"/>
            <ac:spMk id="21" creationId="{C4E327E2-0597-4DEC-A1DB-D7A6C20615AC}"/>
          </ac:spMkLst>
        </pc:spChg>
        <pc:spChg chg="add mod">
          <ac:chgData name="Saini, Arika" userId="cadc5777-602f-4a42-bb92-ec781eb21ca0" providerId="ADAL" clId="{B5DDEB74-4AF3-440C-93DA-A5566BF40799}" dt="2021-06-12T10:11:48.659" v="1100"/>
          <ac:spMkLst>
            <pc:docMk/>
            <pc:sldMk cId="3880744037" sldId="276"/>
            <ac:spMk id="24" creationId="{6B050124-9E83-44B0-AC82-50CB474E67F2}"/>
          </ac:spMkLst>
        </pc:spChg>
        <pc:spChg chg="add del mod">
          <ac:chgData name="Saini, Arika" userId="cadc5777-602f-4a42-bb92-ec781eb21ca0" providerId="ADAL" clId="{B5DDEB74-4AF3-440C-93DA-A5566BF40799}" dt="2021-06-07T14:02:53.388" v="954"/>
          <ac:spMkLst>
            <pc:docMk/>
            <pc:sldMk cId="3880744037" sldId="276"/>
            <ac:spMk id="25" creationId="{B96C126F-0878-4E4A-90FA-9707882768B3}"/>
          </ac:spMkLst>
        </pc:spChg>
        <pc:spChg chg="add del mod">
          <ac:chgData name="Saini, Arika" userId="cadc5777-602f-4a42-bb92-ec781eb21ca0" providerId="ADAL" clId="{B5DDEB74-4AF3-440C-93DA-A5566BF40799}" dt="2021-06-07T14:02:53.388" v="954"/>
          <ac:spMkLst>
            <pc:docMk/>
            <pc:sldMk cId="3880744037" sldId="276"/>
            <ac:spMk id="26" creationId="{E0CDBBA8-9584-4584-9031-B05E3192BA42}"/>
          </ac:spMkLst>
        </pc:spChg>
        <pc:spChg chg="add del mod">
          <ac:chgData name="Saini, Arika" userId="cadc5777-602f-4a42-bb92-ec781eb21ca0" providerId="ADAL" clId="{B5DDEB74-4AF3-440C-93DA-A5566BF40799}" dt="2021-06-07T14:02:53.388" v="954"/>
          <ac:spMkLst>
            <pc:docMk/>
            <pc:sldMk cId="3880744037" sldId="276"/>
            <ac:spMk id="27" creationId="{3680F25A-626F-4F51-B9FD-BFA5FB29B708}"/>
          </ac:spMkLst>
        </pc:spChg>
        <pc:graphicFrameChg chg="add del mod">
          <ac:chgData name="Saini, Arika" userId="cadc5777-602f-4a42-bb92-ec781eb21ca0" providerId="ADAL" clId="{B5DDEB74-4AF3-440C-93DA-A5566BF40799}" dt="2021-06-07T13:41:24.827" v="568" actId="478"/>
          <ac:graphicFrameMkLst>
            <pc:docMk/>
            <pc:sldMk cId="3880744037" sldId="276"/>
            <ac:graphicFrameMk id="22" creationId="{CCF9E035-0390-4806-A42D-CD7A4A9EA139}"/>
          </ac:graphicFrameMkLst>
        </pc:graphicFrameChg>
        <pc:picChg chg="add del mod ord">
          <ac:chgData name="Saini, Arika" userId="cadc5777-602f-4a42-bb92-ec781eb21ca0" providerId="ADAL" clId="{B5DDEB74-4AF3-440C-93DA-A5566BF40799}" dt="2021-06-07T13:33:15.294" v="494" actId="478"/>
          <ac:picMkLst>
            <pc:docMk/>
            <pc:sldMk cId="3880744037" sldId="276"/>
            <ac:picMk id="6" creationId="{1CD14812-8FA8-4463-A85F-23C3A14A172F}"/>
          </ac:picMkLst>
        </pc:picChg>
        <pc:picChg chg="add del mod ord">
          <ac:chgData name="Saini, Arika" userId="cadc5777-602f-4a42-bb92-ec781eb21ca0" providerId="ADAL" clId="{B5DDEB74-4AF3-440C-93DA-A5566BF40799}" dt="2021-06-07T13:40:02.635" v="560" actId="478"/>
          <ac:picMkLst>
            <pc:docMk/>
            <pc:sldMk cId="3880744037" sldId="276"/>
            <ac:picMk id="13" creationId="{2AF6329C-C2C1-4586-A8DB-5BA679322DB4}"/>
          </ac:picMkLst>
        </pc:picChg>
        <pc:picChg chg="del">
          <ac:chgData name="Saini, Arika" userId="cadc5777-602f-4a42-bb92-ec781eb21ca0" providerId="ADAL" clId="{B5DDEB74-4AF3-440C-93DA-A5566BF40799}" dt="2021-06-12T11:09:00.671" v="1822" actId="478"/>
          <ac:picMkLst>
            <pc:docMk/>
            <pc:sldMk cId="3880744037" sldId="276"/>
            <ac:picMk id="17" creationId="{E21A2430-92E3-4484-A139-ED9D428270E6}"/>
          </ac:picMkLst>
        </pc:picChg>
        <pc:picChg chg="add del mod">
          <ac:chgData name="Saini, Arika" userId="cadc5777-602f-4a42-bb92-ec781eb21ca0" providerId="ADAL" clId="{B5DDEB74-4AF3-440C-93DA-A5566BF40799}" dt="2021-06-07T13:29:40.104" v="485" actId="478"/>
          <ac:picMkLst>
            <pc:docMk/>
            <pc:sldMk cId="3880744037" sldId="276"/>
            <ac:picMk id="3074" creationId="{8C242982-D9D6-4917-B534-8FEDE73EAD3D}"/>
          </ac:picMkLst>
        </pc:picChg>
      </pc:sldChg>
      <pc:sldChg chg="addSp delSp modSp add mod">
        <pc:chgData name="Saini, Arika" userId="cadc5777-602f-4a42-bb92-ec781eb21ca0" providerId="ADAL" clId="{B5DDEB74-4AF3-440C-93DA-A5566BF40799}" dt="2021-06-12T11:09:03.130" v="1823" actId="478"/>
        <pc:sldMkLst>
          <pc:docMk/>
          <pc:sldMk cId="1358530404" sldId="277"/>
        </pc:sldMkLst>
        <pc:spChg chg="add del mod">
          <ac:chgData name="Saini, Arika" userId="cadc5777-602f-4a42-bb92-ec781eb21ca0" providerId="ADAL" clId="{B5DDEB74-4AF3-440C-93DA-A5566BF40799}" dt="2021-06-07T13:45:54.658" v="622" actId="478"/>
          <ac:spMkLst>
            <pc:docMk/>
            <pc:sldMk cId="1358530404" sldId="277"/>
            <ac:spMk id="3" creationId="{7FB6F565-DEF5-4229-9BA6-2841B0FD3C84}"/>
          </ac:spMkLst>
        </pc:spChg>
        <pc:spChg chg="mod">
          <ac:chgData name="Saini, Arika" userId="cadc5777-602f-4a42-bb92-ec781eb21ca0" providerId="ADAL" clId="{B5DDEB74-4AF3-440C-93DA-A5566BF40799}" dt="2021-06-07T13:48:12.878" v="672" actId="20577"/>
          <ac:spMkLst>
            <pc:docMk/>
            <pc:sldMk cId="1358530404" sldId="277"/>
            <ac:spMk id="5" creationId="{8F4E44AD-AF24-C74A-8524-2A218E7D73A2}"/>
          </ac:spMkLst>
        </pc:spChg>
        <pc:spChg chg="add mod">
          <ac:chgData name="Saini, Arika" userId="cadc5777-602f-4a42-bb92-ec781eb21ca0" providerId="ADAL" clId="{B5DDEB74-4AF3-440C-93DA-A5566BF40799}" dt="2021-06-12T10:12:26.178" v="1121" actId="1035"/>
          <ac:spMkLst>
            <pc:docMk/>
            <pc:sldMk cId="1358530404" sldId="277"/>
            <ac:spMk id="7" creationId="{1725E8AB-2E28-4EF1-9225-4E6278520A61}"/>
          </ac:spMkLst>
        </pc:spChg>
        <pc:spChg chg="add mod">
          <ac:chgData name="Saini, Arika" userId="cadc5777-602f-4a42-bb92-ec781eb21ca0" providerId="ADAL" clId="{B5DDEB74-4AF3-440C-93DA-A5566BF40799}" dt="2021-06-12T10:12:26.178" v="1121" actId="1035"/>
          <ac:spMkLst>
            <pc:docMk/>
            <pc:sldMk cId="1358530404" sldId="277"/>
            <ac:spMk id="11" creationId="{179EB07E-E368-463B-A383-B9FE966F3012}"/>
          </ac:spMkLst>
        </pc:spChg>
        <pc:spChg chg="del">
          <ac:chgData name="Saini, Arika" userId="cadc5777-602f-4a42-bb92-ec781eb21ca0" providerId="ADAL" clId="{B5DDEB74-4AF3-440C-93DA-A5566BF40799}" dt="2021-06-07T13:44:22.143" v="621" actId="478"/>
          <ac:spMkLst>
            <pc:docMk/>
            <pc:sldMk cId="1358530404" sldId="277"/>
            <ac:spMk id="24" creationId="{6B050124-9E83-44B0-AC82-50CB474E67F2}"/>
          </ac:spMkLst>
        </pc:spChg>
        <pc:picChg chg="add mod">
          <ac:chgData name="Saini, Arika" userId="cadc5777-602f-4a42-bb92-ec781eb21ca0" providerId="ADAL" clId="{B5DDEB74-4AF3-440C-93DA-A5566BF40799}" dt="2021-06-12T10:12:26.178" v="1121" actId="1035"/>
          <ac:picMkLst>
            <pc:docMk/>
            <pc:sldMk cId="1358530404" sldId="277"/>
            <ac:picMk id="6" creationId="{701285B4-8014-4868-881B-C8063AF30431}"/>
          </ac:picMkLst>
        </pc:picChg>
        <pc:picChg chg="del">
          <ac:chgData name="Saini, Arika" userId="cadc5777-602f-4a42-bb92-ec781eb21ca0" providerId="ADAL" clId="{B5DDEB74-4AF3-440C-93DA-A5566BF40799}" dt="2021-06-12T11:09:03.130" v="1823" actId="478"/>
          <ac:picMkLst>
            <pc:docMk/>
            <pc:sldMk cId="1358530404" sldId="277"/>
            <ac:picMk id="17" creationId="{E21A2430-92E3-4484-A139-ED9D428270E6}"/>
          </ac:picMkLst>
        </pc:picChg>
      </pc:sldChg>
      <pc:sldChg chg="addSp delSp modSp add mod">
        <pc:chgData name="Saini, Arika" userId="cadc5777-602f-4a42-bb92-ec781eb21ca0" providerId="ADAL" clId="{B5DDEB74-4AF3-440C-93DA-A5566BF40799}" dt="2021-06-12T11:09:04.943" v="1824" actId="478"/>
        <pc:sldMkLst>
          <pc:docMk/>
          <pc:sldMk cId="727350805" sldId="278"/>
        </pc:sldMkLst>
        <pc:spChg chg="add del mod">
          <ac:chgData name="Saini, Arika" userId="cadc5777-602f-4a42-bb92-ec781eb21ca0" providerId="ADAL" clId="{B5DDEB74-4AF3-440C-93DA-A5566BF40799}" dt="2021-06-12T10:12:32.657" v="1122"/>
          <ac:spMkLst>
            <pc:docMk/>
            <pc:sldMk cId="727350805" sldId="278"/>
            <ac:spMk id="2" creationId="{191CBE25-F18B-4A43-AD84-2D4A30605C11}"/>
          </ac:spMkLst>
        </pc:spChg>
        <pc:spChg chg="add del mod">
          <ac:chgData name="Saini, Arika" userId="cadc5777-602f-4a42-bb92-ec781eb21ca0" providerId="ADAL" clId="{B5DDEB74-4AF3-440C-93DA-A5566BF40799}" dt="2021-06-07T13:48:25.757" v="687"/>
          <ac:spMkLst>
            <pc:docMk/>
            <pc:sldMk cId="727350805" sldId="278"/>
            <ac:spMk id="2" creationId="{20226230-69B9-4B05-BA01-FFC216FBEDE8}"/>
          </ac:spMkLst>
        </pc:spChg>
        <pc:spChg chg="add del mod">
          <ac:chgData name="Saini, Arika" userId="cadc5777-602f-4a42-bb92-ec781eb21ca0" providerId="ADAL" clId="{B5DDEB74-4AF3-440C-93DA-A5566BF40799}" dt="2021-06-07T13:48:25.757" v="687"/>
          <ac:spMkLst>
            <pc:docMk/>
            <pc:sldMk cId="727350805" sldId="278"/>
            <ac:spMk id="3" creationId="{2A7D2679-6AC8-40AA-BC72-41250E5E05F3}"/>
          </ac:spMkLst>
        </pc:spChg>
        <pc:spChg chg="add del mod">
          <ac:chgData name="Saini, Arika" userId="cadc5777-602f-4a42-bb92-ec781eb21ca0" providerId="ADAL" clId="{B5DDEB74-4AF3-440C-93DA-A5566BF40799}" dt="2021-06-12T10:12:32.657" v="1122"/>
          <ac:spMkLst>
            <pc:docMk/>
            <pc:sldMk cId="727350805" sldId="278"/>
            <ac:spMk id="3" creationId="{315D6111-E0DD-4C1A-AE73-8352C289114A}"/>
          </ac:spMkLst>
        </pc:spChg>
        <pc:spChg chg="add mod">
          <ac:chgData name="Saini, Arika" userId="cadc5777-602f-4a42-bb92-ec781eb21ca0" providerId="ADAL" clId="{B5DDEB74-4AF3-440C-93DA-A5566BF40799}" dt="2021-06-12T10:12:32.657" v="1122"/>
          <ac:spMkLst>
            <pc:docMk/>
            <pc:sldMk cId="727350805" sldId="278"/>
            <ac:spMk id="4" creationId="{B9F66089-F4FE-4772-823F-A62CD7C7DF88}"/>
          </ac:spMkLst>
        </pc:spChg>
        <pc:spChg chg="mod">
          <ac:chgData name="Saini, Arika" userId="cadc5777-602f-4a42-bb92-ec781eb21ca0" providerId="ADAL" clId="{B5DDEB74-4AF3-440C-93DA-A5566BF40799}" dt="2021-06-12T10:12:32.657" v="1122"/>
          <ac:spMkLst>
            <pc:docMk/>
            <pc:sldMk cId="727350805" sldId="278"/>
            <ac:spMk id="5" creationId="{8F4E44AD-AF24-C74A-8524-2A218E7D73A2}"/>
          </ac:spMkLst>
        </pc:spChg>
        <pc:spChg chg="add del mod">
          <ac:chgData name="Saini, Arika" userId="cadc5777-602f-4a42-bb92-ec781eb21ca0" providerId="ADAL" clId="{B5DDEB74-4AF3-440C-93DA-A5566BF40799}" dt="2021-06-12T10:12:32.657" v="1122"/>
          <ac:spMkLst>
            <pc:docMk/>
            <pc:sldMk cId="727350805" sldId="278"/>
            <ac:spMk id="6" creationId="{487C95FE-1CFD-4204-9417-42EA6E12F943}"/>
          </ac:spMkLst>
        </pc:spChg>
        <pc:spChg chg="del">
          <ac:chgData name="Saini, Arika" userId="cadc5777-602f-4a42-bb92-ec781eb21ca0" providerId="ADAL" clId="{B5DDEB74-4AF3-440C-93DA-A5566BF40799}" dt="2021-06-07T13:47:48.380" v="661" actId="478"/>
          <ac:spMkLst>
            <pc:docMk/>
            <pc:sldMk cId="727350805" sldId="278"/>
            <ac:spMk id="7" creationId="{1725E8AB-2E28-4EF1-9225-4E6278520A61}"/>
          </ac:spMkLst>
        </pc:spChg>
        <pc:spChg chg="add del mod">
          <ac:chgData name="Saini, Arika" userId="cadc5777-602f-4a42-bb92-ec781eb21ca0" providerId="ADAL" clId="{B5DDEB74-4AF3-440C-93DA-A5566BF40799}" dt="2021-06-07T14:02:44.667" v="953"/>
          <ac:spMkLst>
            <pc:docMk/>
            <pc:sldMk cId="727350805" sldId="278"/>
            <ac:spMk id="8" creationId="{B1BE601A-AEFA-4AEC-A870-AB40178BDA65}"/>
          </ac:spMkLst>
        </pc:spChg>
        <pc:spChg chg="add del mod">
          <ac:chgData name="Saini, Arika" userId="cadc5777-602f-4a42-bb92-ec781eb21ca0" providerId="ADAL" clId="{B5DDEB74-4AF3-440C-93DA-A5566BF40799}" dt="2021-06-07T14:02:44.667" v="953"/>
          <ac:spMkLst>
            <pc:docMk/>
            <pc:sldMk cId="727350805" sldId="278"/>
            <ac:spMk id="9" creationId="{57B725D7-557F-4786-9C36-66FB817C8BA2}"/>
          </ac:spMkLst>
        </pc:spChg>
        <pc:spChg chg="add del mod">
          <ac:chgData name="Saini, Arika" userId="cadc5777-602f-4a42-bb92-ec781eb21ca0" providerId="ADAL" clId="{B5DDEB74-4AF3-440C-93DA-A5566BF40799}" dt="2021-06-07T14:02:44.667" v="953"/>
          <ac:spMkLst>
            <pc:docMk/>
            <pc:sldMk cId="727350805" sldId="278"/>
            <ac:spMk id="10" creationId="{2FA995A2-67A0-401A-BDB6-5389AFA80B46}"/>
          </ac:spMkLst>
        </pc:spChg>
        <pc:spChg chg="del">
          <ac:chgData name="Saini, Arika" userId="cadc5777-602f-4a42-bb92-ec781eb21ca0" providerId="ADAL" clId="{B5DDEB74-4AF3-440C-93DA-A5566BF40799}" dt="2021-06-07T13:47:50.508" v="662" actId="478"/>
          <ac:spMkLst>
            <pc:docMk/>
            <pc:sldMk cId="727350805" sldId="278"/>
            <ac:spMk id="11" creationId="{179EB07E-E368-463B-A383-B9FE966F3012}"/>
          </ac:spMkLst>
        </pc:spChg>
        <pc:spChg chg="mod">
          <ac:chgData name="Saini, Arika" userId="cadc5777-602f-4a42-bb92-ec781eb21ca0" providerId="ADAL" clId="{B5DDEB74-4AF3-440C-93DA-A5566BF40799}" dt="2021-06-12T10:12:32.657" v="1122"/>
          <ac:spMkLst>
            <pc:docMk/>
            <pc:sldMk cId="727350805" sldId="278"/>
            <ac:spMk id="16" creationId="{73EBD3A4-EB2B-4C00-B57E-B3F79B1E6645}"/>
          </ac:spMkLst>
        </pc:spChg>
        <pc:picChg chg="del">
          <ac:chgData name="Saini, Arika" userId="cadc5777-602f-4a42-bb92-ec781eb21ca0" providerId="ADAL" clId="{B5DDEB74-4AF3-440C-93DA-A5566BF40799}" dt="2021-06-07T13:47:47.620" v="660" actId="478"/>
          <ac:picMkLst>
            <pc:docMk/>
            <pc:sldMk cId="727350805" sldId="278"/>
            <ac:picMk id="6" creationId="{701285B4-8014-4868-881B-C8063AF30431}"/>
          </ac:picMkLst>
        </pc:picChg>
        <pc:picChg chg="del">
          <ac:chgData name="Saini, Arika" userId="cadc5777-602f-4a42-bb92-ec781eb21ca0" providerId="ADAL" clId="{B5DDEB74-4AF3-440C-93DA-A5566BF40799}" dt="2021-06-12T11:09:04.943" v="1824" actId="478"/>
          <ac:picMkLst>
            <pc:docMk/>
            <pc:sldMk cId="727350805" sldId="278"/>
            <ac:picMk id="17" creationId="{E21A2430-92E3-4484-A139-ED9D428270E6}"/>
          </ac:picMkLst>
        </pc:picChg>
      </pc:sldChg>
      <pc:sldChg chg="addSp delSp modSp add mod setBg modNotesTx">
        <pc:chgData name="Saini, Arika" userId="cadc5777-602f-4a42-bb92-ec781eb21ca0" providerId="ADAL" clId="{B5DDEB74-4AF3-440C-93DA-A5566BF40799}" dt="2021-06-12T11:09:08.735" v="1826" actId="478"/>
        <pc:sldMkLst>
          <pc:docMk/>
          <pc:sldMk cId="2732735954" sldId="279"/>
        </pc:sldMkLst>
        <pc:spChg chg="add del mod">
          <ac:chgData name="Saini, Arika" userId="cadc5777-602f-4a42-bb92-ec781eb21ca0" providerId="ADAL" clId="{B5DDEB74-4AF3-440C-93DA-A5566BF40799}" dt="2021-06-07T13:51:17.809" v="717" actId="478"/>
          <ac:spMkLst>
            <pc:docMk/>
            <pc:sldMk cId="2732735954" sldId="279"/>
            <ac:spMk id="3" creationId="{3009EC64-23E4-4113-92EF-616264AAF740}"/>
          </ac:spMkLst>
        </pc:spChg>
        <pc:spChg chg="del">
          <ac:chgData name="Saini, Arika" userId="cadc5777-602f-4a42-bb92-ec781eb21ca0" providerId="ADAL" clId="{B5DDEB74-4AF3-440C-93DA-A5566BF40799}" dt="2021-06-07T13:51:15.518" v="716" actId="478"/>
          <ac:spMkLst>
            <pc:docMk/>
            <pc:sldMk cId="2732735954" sldId="279"/>
            <ac:spMk id="4" creationId="{B9F66089-F4FE-4772-823F-A62CD7C7DF88}"/>
          </ac:spMkLst>
        </pc:spChg>
        <pc:spChg chg="mod">
          <ac:chgData name="Saini, Arika" userId="cadc5777-602f-4a42-bb92-ec781eb21ca0" providerId="ADAL" clId="{B5DDEB74-4AF3-440C-93DA-A5566BF40799}" dt="2021-06-07T13:59:40.462" v="858" actId="27636"/>
          <ac:spMkLst>
            <pc:docMk/>
            <pc:sldMk cId="2732735954" sldId="279"/>
            <ac:spMk id="5" creationId="{8F4E44AD-AF24-C74A-8524-2A218E7D73A2}"/>
          </ac:spMkLst>
        </pc:spChg>
        <pc:spChg chg="add mod">
          <ac:chgData name="Saini, Arika" userId="cadc5777-602f-4a42-bb92-ec781eb21ca0" providerId="ADAL" clId="{B5DDEB74-4AF3-440C-93DA-A5566BF40799}" dt="2021-06-07T13:55:28.746" v="763" actId="20577"/>
          <ac:spMkLst>
            <pc:docMk/>
            <pc:sldMk cId="2732735954" sldId="279"/>
            <ac:spMk id="12" creationId="{16D6B10E-411F-45DE-B487-79D16339657A}"/>
          </ac:spMkLst>
        </pc:spChg>
        <pc:spChg chg="add mod">
          <ac:chgData name="Saini, Arika" userId="cadc5777-602f-4a42-bb92-ec781eb21ca0" providerId="ADAL" clId="{B5DDEB74-4AF3-440C-93DA-A5566BF40799}" dt="2021-06-07T14:00:49.652" v="912" actId="1076"/>
          <ac:spMkLst>
            <pc:docMk/>
            <pc:sldMk cId="2732735954" sldId="279"/>
            <ac:spMk id="13" creationId="{1D4ECDEB-E2F0-4445-9878-6BE36CA2B8C3}"/>
          </ac:spMkLst>
        </pc:spChg>
        <pc:spChg chg="add mod">
          <ac:chgData name="Saini, Arika" userId="cadc5777-602f-4a42-bb92-ec781eb21ca0" providerId="ADAL" clId="{B5DDEB74-4AF3-440C-93DA-A5566BF40799}" dt="2021-06-07T14:00:49.652" v="912" actId="1076"/>
          <ac:spMkLst>
            <pc:docMk/>
            <pc:sldMk cId="2732735954" sldId="279"/>
            <ac:spMk id="14" creationId="{FA17306E-66D4-4B2C-83EE-C512BF1CE6C1}"/>
          </ac:spMkLst>
        </pc:spChg>
        <pc:spChg chg="add mod">
          <ac:chgData name="Saini, Arika" userId="cadc5777-602f-4a42-bb92-ec781eb21ca0" providerId="ADAL" clId="{B5DDEB74-4AF3-440C-93DA-A5566BF40799}" dt="2021-06-07T14:00:50.522" v="914" actId="1076"/>
          <ac:spMkLst>
            <pc:docMk/>
            <pc:sldMk cId="2732735954" sldId="279"/>
            <ac:spMk id="15" creationId="{298349DB-2A18-478B-A19E-C8DAD8C89E95}"/>
          </ac:spMkLst>
        </pc:spChg>
        <pc:picChg chg="add mod ord">
          <ac:chgData name="Saini, Arika" userId="cadc5777-602f-4a42-bb92-ec781eb21ca0" providerId="ADAL" clId="{B5DDEB74-4AF3-440C-93DA-A5566BF40799}" dt="2021-06-08T02:53:36.874" v="1024" actId="1076"/>
          <ac:picMkLst>
            <pc:docMk/>
            <pc:sldMk cId="2732735954" sldId="279"/>
            <ac:picMk id="7" creationId="{0F131545-B989-444A-BAB9-0AAC40FDAD71}"/>
          </ac:picMkLst>
        </pc:picChg>
        <pc:picChg chg="add mod ord">
          <ac:chgData name="Saini, Arika" userId="cadc5777-602f-4a42-bb92-ec781eb21ca0" providerId="ADAL" clId="{B5DDEB74-4AF3-440C-93DA-A5566BF40799}" dt="2021-06-08T02:53:36.874" v="1024" actId="1076"/>
          <ac:picMkLst>
            <pc:docMk/>
            <pc:sldMk cId="2732735954" sldId="279"/>
            <ac:picMk id="9" creationId="{55947028-782D-45A3-A8EC-6A95993CAE98}"/>
          </ac:picMkLst>
        </pc:picChg>
        <pc:picChg chg="del">
          <ac:chgData name="Saini, Arika" userId="cadc5777-602f-4a42-bb92-ec781eb21ca0" providerId="ADAL" clId="{B5DDEB74-4AF3-440C-93DA-A5566BF40799}" dt="2021-06-12T11:09:08.735" v="1826" actId="478"/>
          <ac:picMkLst>
            <pc:docMk/>
            <pc:sldMk cId="2732735954" sldId="279"/>
            <ac:picMk id="17" creationId="{E21A2430-92E3-4484-A139-ED9D428270E6}"/>
          </ac:picMkLst>
        </pc:picChg>
      </pc:sldChg>
      <pc:sldChg chg="addSp delSp modSp add mod setBg">
        <pc:chgData name="Saini, Arika" userId="cadc5777-602f-4a42-bb92-ec781eb21ca0" providerId="ADAL" clId="{B5DDEB74-4AF3-440C-93DA-A5566BF40799}" dt="2021-06-12T11:09:10.390" v="1827" actId="478"/>
        <pc:sldMkLst>
          <pc:docMk/>
          <pc:sldMk cId="1893170900" sldId="280"/>
        </pc:sldMkLst>
        <pc:spChg chg="add del mod">
          <ac:chgData name="Saini, Arika" userId="cadc5777-602f-4a42-bb92-ec781eb21ca0" providerId="ADAL" clId="{B5DDEB74-4AF3-440C-93DA-A5566BF40799}" dt="2021-06-12T10:12:51.415" v="1123"/>
          <ac:spMkLst>
            <pc:docMk/>
            <pc:sldMk cId="1893170900" sldId="280"/>
            <ac:spMk id="2" creationId="{852DFC8B-CE6C-42C9-9119-63F7BC12705A}"/>
          </ac:spMkLst>
        </pc:spChg>
        <pc:spChg chg="add del mod">
          <ac:chgData name="Saini, Arika" userId="cadc5777-602f-4a42-bb92-ec781eb21ca0" providerId="ADAL" clId="{B5DDEB74-4AF3-440C-93DA-A5566BF40799}" dt="2021-06-07T14:01:14.285" v="917"/>
          <ac:spMkLst>
            <pc:docMk/>
            <pc:sldMk cId="1893170900" sldId="280"/>
            <ac:spMk id="2" creationId="{B73F33AD-39F9-4C4A-8E2C-AF07532103B8}"/>
          </ac:spMkLst>
        </pc:spChg>
        <pc:spChg chg="add del mod">
          <ac:chgData name="Saini, Arika" userId="cadc5777-602f-4a42-bb92-ec781eb21ca0" providerId="ADAL" clId="{B5DDEB74-4AF3-440C-93DA-A5566BF40799}" dt="2021-06-12T10:12:51.415" v="1123"/>
          <ac:spMkLst>
            <pc:docMk/>
            <pc:sldMk cId="1893170900" sldId="280"/>
            <ac:spMk id="3" creationId="{3E5758AC-5E99-4EDA-9D9A-043CC400C6C1}"/>
          </ac:spMkLst>
        </pc:spChg>
        <pc:spChg chg="add del mod">
          <ac:chgData name="Saini, Arika" userId="cadc5777-602f-4a42-bb92-ec781eb21ca0" providerId="ADAL" clId="{B5DDEB74-4AF3-440C-93DA-A5566BF40799}" dt="2021-06-07T14:01:14.285" v="917"/>
          <ac:spMkLst>
            <pc:docMk/>
            <pc:sldMk cId="1893170900" sldId="280"/>
            <ac:spMk id="3" creationId="{58816B4E-B1CC-414D-98D9-254F50B5DFD1}"/>
          </ac:spMkLst>
        </pc:spChg>
        <pc:spChg chg="add mod">
          <ac:chgData name="Saini, Arika" userId="cadc5777-602f-4a42-bb92-ec781eb21ca0" providerId="ADAL" clId="{B5DDEB74-4AF3-440C-93DA-A5566BF40799}" dt="2021-06-12T10:14:29.305" v="1165" actId="20577"/>
          <ac:spMkLst>
            <pc:docMk/>
            <pc:sldMk cId="1893170900" sldId="280"/>
            <ac:spMk id="4" creationId="{FF9D80D1-CCE8-4CF2-847B-B1A259CE5993}"/>
          </ac:spMkLst>
        </pc:spChg>
        <pc:spChg chg="mod">
          <ac:chgData name="Saini, Arika" userId="cadc5777-602f-4a42-bb92-ec781eb21ca0" providerId="ADAL" clId="{B5DDEB74-4AF3-440C-93DA-A5566BF40799}" dt="2021-06-12T10:12:51.462" v="1124" actId="27636"/>
          <ac:spMkLst>
            <pc:docMk/>
            <pc:sldMk cId="1893170900" sldId="280"/>
            <ac:spMk id="5" creationId="{8F4E44AD-AF24-C74A-8524-2A218E7D73A2}"/>
          </ac:spMkLst>
        </pc:spChg>
        <pc:spChg chg="add del mod">
          <ac:chgData name="Saini, Arika" userId="cadc5777-602f-4a42-bb92-ec781eb21ca0" providerId="ADAL" clId="{B5DDEB74-4AF3-440C-93DA-A5566BF40799}" dt="2021-06-07T14:02:38.880" v="951"/>
          <ac:spMkLst>
            <pc:docMk/>
            <pc:sldMk cId="1893170900" sldId="280"/>
            <ac:spMk id="6" creationId="{6EADBCC8-C958-4A03-B39A-C0897E26EFE1}"/>
          </ac:spMkLst>
        </pc:spChg>
        <pc:spChg chg="add del mod">
          <ac:chgData name="Saini, Arika" userId="cadc5777-602f-4a42-bb92-ec781eb21ca0" providerId="ADAL" clId="{B5DDEB74-4AF3-440C-93DA-A5566BF40799}" dt="2021-06-12T10:12:51.415" v="1123"/>
          <ac:spMkLst>
            <pc:docMk/>
            <pc:sldMk cId="1893170900" sldId="280"/>
            <ac:spMk id="6" creationId="{C131EA80-E04C-48A6-971A-B332C4624424}"/>
          </ac:spMkLst>
        </pc:spChg>
        <pc:spChg chg="add del mod">
          <ac:chgData name="Saini, Arika" userId="cadc5777-602f-4a42-bb92-ec781eb21ca0" providerId="ADAL" clId="{B5DDEB74-4AF3-440C-93DA-A5566BF40799}" dt="2021-06-07T14:02:38.880" v="951"/>
          <ac:spMkLst>
            <pc:docMk/>
            <pc:sldMk cId="1893170900" sldId="280"/>
            <ac:spMk id="8" creationId="{140C3A18-F7D6-483B-89B9-9A6AB5B7C12D}"/>
          </ac:spMkLst>
        </pc:spChg>
        <pc:spChg chg="add del mod">
          <ac:chgData name="Saini, Arika" userId="cadc5777-602f-4a42-bb92-ec781eb21ca0" providerId="ADAL" clId="{B5DDEB74-4AF3-440C-93DA-A5566BF40799}" dt="2021-06-07T14:02:38.880" v="951"/>
          <ac:spMkLst>
            <pc:docMk/>
            <pc:sldMk cId="1893170900" sldId="280"/>
            <ac:spMk id="10" creationId="{857CA3B5-396D-4E26-8362-85549ECC5529}"/>
          </ac:spMkLst>
        </pc:spChg>
        <pc:spChg chg="del">
          <ac:chgData name="Saini, Arika" userId="cadc5777-602f-4a42-bb92-ec781eb21ca0" providerId="ADAL" clId="{B5DDEB74-4AF3-440C-93DA-A5566BF40799}" dt="2021-06-07T14:01:12.745" v="916" actId="478"/>
          <ac:spMkLst>
            <pc:docMk/>
            <pc:sldMk cId="1893170900" sldId="280"/>
            <ac:spMk id="12" creationId="{16D6B10E-411F-45DE-B487-79D16339657A}"/>
          </ac:spMkLst>
        </pc:spChg>
        <pc:spChg chg="del">
          <ac:chgData name="Saini, Arika" userId="cadc5777-602f-4a42-bb92-ec781eb21ca0" providerId="ADAL" clId="{B5DDEB74-4AF3-440C-93DA-A5566BF40799}" dt="2021-06-07T14:01:12.745" v="916" actId="478"/>
          <ac:spMkLst>
            <pc:docMk/>
            <pc:sldMk cId="1893170900" sldId="280"/>
            <ac:spMk id="13" creationId="{1D4ECDEB-E2F0-4445-9878-6BE36CA2B8C3}"/>
          </ac:spMkLst>
        </pc:spChg>
        <pc:spChg chg="del">
          <ac:chgData name="Saini, Arika" userId="cadc5777-602f-4a42-bb92-ec781eb21ca0" providerId="ADAL" clId="{B5DDEB74-4AF3-440C-93DA-A5566BF40799}" dt="2021-06-07T14:01:12.745" v="916" actId="478"/>
          <ac:spMkLst>
            <pc:docMk/>
            <pc:sldMk cId="1893170900" sldId="280"/>
            <ac:spMk id="14" creationId="{FA17306E-66D4-4B2C-83EE-C512BF1CE6C1}"/>
          </ac:spMkLst>
        </pc:spChg>
        <pc:spChg chg="del">
          <ac:chgData name="Saini, Arika" userId="cadc5777-602f-4a42-bb92-ec781eb21ca0" providerId="ADAL" clId="{B5DDEB74-4AF3-440C-93DA-A5566BF40799}" dt="2021-06-07T14:01:12.745" v="916" actId="478"/>
          <ac:spMkLst>
            <pc:docMk/>
            <pc:sldMk cId="1893170900" sldId="280"/>
            <ac:spMk id="15" creationId="{298349DB-2A18-478B-A19E-C8DAD8C89E95}"/>
          </ac:spMkLst>
        </pc:spChg>
        <pc:spChg chg="mod">
          <ac:chgData name="Saini, Arika" userId="cadc5777-602f-4a42-bb92-ec781eb21ca0" providerId="ADAL" clId="{B5DDEB74-4AF3-440C-93DA-A5566BF40799}" dt="2021-06-12T10:12:51.415" v="1123"/>
          <ac:spMkLst>
            <pc:docMk/>
            <pc:sldMk cId="1893170900" sldId="280"/>
            <ac:spMk id="16" creationId="{73EBD3A4-EB2B-4C00-B57E-B3F79B1E6645}"/>
          </ac:spMkLst>
        </pc:spChg>
        <pc:picChg chg="del">
          <ac:chgData name="Saini, Arika" userId="cadc5777-602f-4a42-bb92-ec781eb21ca0" providerId="ADAL" clId="{B5DDEB74-4AF3-440C-93DA-A5566BF40799}" dt="2021-06-07T14:01:12.745" v="916" actId="478"/>
          <ac:picMkLst>
            <pc:docMk/>
            <pc:sldMk cId="1893170900" sldId="280"/>
            <ac:picMk id="7" creationId="{0F131545-B989-444A-BAB9-0AAC40FDAD71}"/>
          </ac:picMkLst>
        </pc:picChg>
        <pc:picChg chg="del">
          <ac:chgData name="Saini, Arika" userId="cadc5777-602f-4a42-bb92-ec781eb21ca0" providerId="ADAL" clId="{B5DDEB74-4AF3-440C-93DA-A5566BF40799}" dt="2021-06-07T14:01:12.745" v="916" actId="478"/>
          <ac:picMkLst>
            <pc:docMk/>
            <pc:sldMk cId="1893170900" sldId="280"/>
            <ac:picMk id="9" creationId="{55947028-782D-45A3-A8EC-6A95993CAE98}"/>
          </ac:picMkLst>
        </pc:picChg>
        <pc:picChg chg="del">
          <ac:chgData name="Saini, Arika" userId="cadc5777-602f-4a42-bb92-ec781eb21ca0" providerId="ADAL" clId="{B5DDEB74-4AF3-440C-93DA-A5566BF40799}" dt="2021-06-12T11:09:10.390" v="1827" actId="478"/>
          <ac:picMkLst>
            <pc:docMk/>
            <pc:sldMk cId="1893170900" sldId="280"/>
            <ac:picMk id="17" creationId="{E21A2430-92E3-4484-A139-ED9D428270E6}"/>
          </ac:picMkLst>
        </pc:picChg>
      </pc:sldChg>
      <pc:sldChg chg="add del setBg">
        <pc:chgData name="Saini, Arika" userId="cadc5777-602f-4a42-bb92-ec781eb21ca0" providerId="ADAL" clId="{B5DDEB74-4AF3-440C-93DA-A5566BF40799}" dt="2021-06-08T02:48:44.783" v="959" actId="47"/>
        <pc:sldMkLst>
          <pc:docMk/>
          <pc:sldMk cId="799020492" sldId="281"/>
        </pc:sldMkLst>
      </pc:sldChg>
      <pc:sldChg chg="addSp delSp modSp add mod">
        <pc:chgData name="Saini, Arika" userId="cadc5777-602f-4a42-bb92-ec781eb21ca0" providerId="ADAL" clId="{B5DDEB74-4AF3-440C-93DA-A5566BF40799}" dt="2021-06-12T11:08:42.100" v="1811" actId="478"/>
        <pc:sldMkLst>
          <pc:docMk/>
          <pc:sldMk cId="2138429610" sldId="281"/>
        </pc:sldMkLst>
        <pc:spChg chg="del mod">
          <ac:chgData name="Saini, Arika" userId="cadc5777-602f-4a42-bb92-ec781eb21ca0" providerId="ADAL" clId="{B5DDEB74-4AF3-440C-93DA-A5566BF40799}" dt="2021-06-08T02:49:47.941" v="976" actId="478"/>
          <ac:spMkLst>
            <pc:docMk/>
            <pc:sldMk cId="2138429610" sldId="281"/>
            <ac:spMk id="2" creationId="{1F42A809-8CCC-A741-BC78-1D5082E1AB4A}"/>
          </ac:spMkLst>
        </pc:spChg>
        <pc:spChg chg="add del mod">
          <ac:chgData name="Saini, Arika" userId="cadc5777-602f-4a42-bb92-ec781eb21ca0" providerId="ADAL" clId="{B5DDEB74-4AF3-440C-93DA-A5566BF40799}" dt="2021-06-08T02:49:50.277" v="977" actId="478"/>
          <ac:spMkLst>
            <pc:docMk/>
            <pc:sldMk cId="2138429610" sldId="281"/>
            <ac:spMk id="6" creationId="{EFE4CB40-E182-47FE-AB87-F12DC6E10838}"/>
          </ac:spMkLst>
        </pc:spChg>
        <pc:spChg chg="add mod">
          <ac:chgData name="Saini, Arika" userId="cadc5777-602f-4a42-bb92-ec781eb21ca0" providerId="ADAL" clId="{B5DDEB74-4AF3-440C-93DA-A5566BF40799}" dt="2021-06-12T10:13:37.227" v="1133" actId="404"/>
          <ac:spMkLst>
            <pc:docMk/>
            <pc:sldMk cId="2138429610" sldId="281"/>
            <ac:spMk id="9" creationId="{DE551802-B409-414F-B82E-D54D37E73166}"/>
          </ac:spMkLst>
        </pc:spChg>
        <pc:picChg chg="del">
          <ac:chgData name="Saini, Arika" userId="cadc5777-602f-4a42-bb92-ec781eb21ca0" providerId="ADAL" clId="{B5DDEB74-4AF3-440C-93DA-A5566BF40799}" dt="2021-06-12T11:08:42.100" v="1811" actId="478"/>
          <ac:picMkLst>
            <pc:docMk/>
            <pc:sldMk cId="2138429610" sldId="281"/>
            <ac:picMk id="8" creationId="{294A292A-7D05-46FC-A7B2-6227580911AC}"/>
          </ac:picMkLst>
        </pc:picChg>
      </pc:sldChg>
      <pc:sldChg chg="delSp modSp add mod">
        <pc:chgData name="Saini, Arika" userId="cadc5777-602f-4a42-bb92-ec781eb21ca0" providerId="ADAL" clId="{B5DDEB74-4AF3-440C-93DA-A5566BF40799}" dt="2021-06-12T11:09:06.961" v="1825" actId="478"/>
        <pc:sldMkLst>
          <pc:docMk/>
          <pc:sldMk cId="1798940878" sldId="282"/>
        </pc:sldMkLst>
        <pc:spChg chg="mod">
          <ac:chgData name="Saini, Arika" userId="cadc5777-602f-4a42-bb92-ec781eb21ca0" providerId="ADAL" clId="{B5DDEB74-4AF3-440C-93DA-A5566BF40799}" dt="2021-06-12T10:13:45.054" v="1134" actId="404"/>
          <ac:spMkLst>
            <pc:docMk/>
            <pc:sldMk cId="1798940878" sldId="282"/>
            <ac:spMk id="9" creationId="{DE551802-B409-414F-B82E-D54D37E73166}"/>
          </ac:spMkLst>
        </pc:spChg>
        <pc:picChg chg="del">
          <ac:chgData name="Saini, Arika" userId="cadc5777-602f-4a42-bb92-ec781eb21ca0" providerId="ADAL" clId="{B5DDEB74-4AF3-440C-93DA-A5566BF40799}" dt="2021-06-12T11:09:06.961" v="1825" actId="478"/>
          <ac:picMkLst>
            <pc:docMk/>
            <pc:sldMk cId="1798940878" sldId="282"/>
            <ac:picMk id="8" creationId="{294A292A-7D05-46FC-A7B2-6227580911AC}"/>
          </ac:picMkLst>
        </pc:picChg>
      </pc:sldChg>
      <pc:sldChg chg="add del setBg">
        <pc:chgData name="Saini, Arika" userId="cadc5777-602f-4a42-bb92-ec781eb21ca0" providerId="ADAL" clId="{B5DDEB74-4AF3-440C-93DA-A5566BF40799}" dt="2021-06-08T02:50:25.315" v="979" actId="47"/>
        <pc:sldMkLst>
          <pc:docMk/>
          <pc:sldMk cId="2334891588" sldId="282"/>
        </pc:sldMkLst>
      </pc:sldChg>
      <pc:sldChg chg="addSp delSp modSp add mod setBg">
        <pc:chgData name="Saini, Arika" userId="cadc5777-602f-4a42-bb92-ec781eb21ca0" providerId="ADAL" clId="{B5DDEB74-4AF3-440C-93DA-A5566BF40799}" dt="2021-06-12T11:09:13.328" v="1828" actId="478"/>
        <pc:sldMkLst>
          <pc:docMk/>
          <pc:sldMk cId="28740212" sldId="283"/>
        </pc:sldMkLst>
        <pc:spChg chg="add del mod">
          <ac:chgData name="Saini, Arika" userId="cadc5777-602f-4a42-bb92-ec781eb21ca0" providerId="ADAL" clId="{B5DDEB74-4AF3-440C-93DA-A5566BF40799}" dt="2021-06-12T10:31:14.607" v="1207" actId="478"/>
          <ac:spMkLst>
            <pc:docMk/>
            <pc:sldMk cId="28740212" sldId="283"/>
            <ac:spMk id="3" creationId="{EF87E63D-4FB9-496D-AFF0-0FD1B11DDAE0}"/>
          </ac:spMkLst>
        </pc:spChg>
        <pc:spChg chg="del">
          <ac:chgData name="Saini, Arika" userId="cadc5777-602f-4a42-bb92-ec781eb21ca0" providerId="ADAL" clId="{B5DDEB74-4AF3-440C-93DA-A5566BF40799}" dt="2021-06-12T10:31:12.950" v="1206" actId="478"/>
          <ac:spMkLst>
            <pc:docMk/>
            <pc:sldMk cId="28740212" sldId="283"/>
            <ac:spMk id="4" creationId="{FF9D80D1-CCE8-4CF2-847B-B1A259CE5993}"/>
          </ac:spMkLst>
        </pc:spChg>
        <pc:spChg chg="mod">
          <ac:chgData name="Saini, Arika" userId="cadc5777-602f-4a42-bb92-ec781eb21ca0" providerId="ADAL" clId="{B5DDEB74-4AF3-440C-93DA-A5566BF40799}" dt="2021-06-12T10:25:46.284" v="1197" actId="27636"/>
          <ac:spMkLst>
            <pc:docMk/>
            <pc:sldMk cId="28740212" sldId="283"/>
            <ac:spMk id="5" creationId="{8F4E44AD-AF24-C74A-8524-2A218E7D73A2}"/>
          </ac:spMkLst>
        </pc:spChg>
        <pc:spChg chg="add mod">
          <ac:chgData name="Saini, Arika" userId="cadc5777-602f-4a42-bb92-ec781eb21ca0" providerId="ADAL" clId="{B5DDEB74-4AF3-440C-93DA-A5566BF40799}" dt="2021-06-12T10:43:43.066" v="1374" actId="113"/>
          <ac:spMkLst>
            <pc:docMk/>
            <pc:sldMk cId="28740212" sldId="283"/>
            <ac:spMk id="6" creationId="{8600CF8C-1A14-4432-AA9C-3A6151A3EA9D}"/>
          </ac:spMkLst>
        </pc:spChg>
        <pc:spChg chg="add del mod">
          <ac:chgData name="Saini, Arika" userId="cadc5777-602f-4a42-bb92-ec781eb21ca0" providerId="ADAL" clId="{B5DDEB74-4AF3-440C-93DA-A5566BF40799}" dt="2021-06-12T10:39:39.868" v="1330"/>
          <ac:spMkLst>
            <pc:docMk/>
            <pc:sldMk cId="28740212" sldId="283"/>
            <ac:spMk id="9" creationId="{DA0B1BA3-B713-4FDD-8DC5-092BBFFE630D}"/>
          </ac:spMkLst>
        </pc:spChg>
        <pc:spChg chg="add mod">
          <ac:chgData name="Saini, Arika" userId="cadc5777-602f-4a42-bb92-ec781eb21ca0" providerId="ADAL" clId="{B5DDEB74-4AF3-440C-93DA-A5566BF40799}" dt="2021-06-12T10:38:33.762" v="1320" actId="1076"/>
          <ac:spMkLst>
            <pc:docMk/>
            <pc:sldMk cId="28740212" sldId="283"/>
            <ac:spMk id="10" creationId="{E2A6CFD7-FECB-48D4-BFD9-C35178BEF7BC}"/>
          </ac:spMkLst>
        </pc:spChg>
        <pc:spChg chg="add mod">
          <ac:chgData name="Saini, Arika" userId="cadc5777-602f-4a42-bb92-ec781eb21ca0" providerId="ADAL" clId="{B5DDEB74-4AF3-440C-93DA-A5566BF40799}" dt="2021-06-12T10:44:04.385" v="1380" actId="1076"/>
          <ac:spMkLst>
            <pc:docMk/>
            <pc:sldMk cId="28740212" sldId="283"/>
            <ac:spMk id="11" creationId="{7213E351-894E-402E-800C-243FAB9E90C2}"/>
          </ac:spMkLst>
        </pc:spChg>
        <pc:spChg chg="add mod">
          <ac:chgData name="Saini, Arika" userId="cadc5777-602f-4a42-bb92-ec781eb21ca0" providerId="ADAL" clId="{B5DDEB74-4AF3-440C-93DA-A5566BF40799}" dt="2021-06-12T10:45:40.721" v="1415" actId="1038"/>
          <ac:spMkLst>
            <pc:docMk/>
            <pc:sldMk cId="28740212" sldId="283"/>
            <ac:spMk id="19" creationId="{F715E67D-DAA2-4339-BAE7-0F15336F174B}"/>
          </ac:spMkLst>
        </pc:spChg>
        <pc:spChg chg="add mod">
          <ac:chgData name="Saini, Arika" userId="cadc5777-602f-4a42-bb92-ec781eb21ca0" providerId="ADAL" clId="{B5DDEB74-4AF3-440C-93DA-A5566BF40799}" dt="2021-06-12T11:01:09.753" v="1660" actId="1035"/>
          <ac:spMkLst>
            <pc:docMk/>
            <pc:sldMk cId="28740212" sldId="283"/>
            <ac:spMk id="25" creationId="{3293D145-5994-412E-A7CB-2AD487286278}"/>
          </ac:spMkLst>
        </pc:spChg>
        <pc:picChg chg="add del mod">
          <ac:chgData name="Saini, Arika" userId="cadc5777-602f-4a42-bb92-ec781eb21ca0" providerId="ADAL" clId="{B5DDEB74-4AF3-440C-93DA-A5566BF40799}" dt="2021-06-12T10:37:17.158" v="1307" actId="478"/>
          <ac:picMkLst>
            <pc:docMk/>
            <pc:sldMk cId="28740212" sldId="283"/>
            <ac:picMk id="8" creationId="{2B50AC3C-A8FA-4CC9-9B3D-C716C84CE195}"/>
          </ac:picMkLst>
        </pc:picChg>
        <pc:picChg chg="del">
          <ac:chgData name="Saini, Arika" userId="cadc5777-602f-4a42-bb92-ec781eb21ca0" providerId="ADAL" clId="{B5DDEB74-4AF3-440C-93DA-A5566BF40799}" dt="2021-06-12T11:09:13.328" v="1828" actId="478"/>
          <ac:picMkLst>
            <pc:docMk/>
            <pc:sldMk cId="28740212" sldId="283"/>
            <ac:picMk id="17" creationId="{E21A2430-92E3-4484-A139-ED9D428270E6}"/>
          </ac:picMkLst>
        </pc:picChg>
        <pc:picChg chg="add mod">
          <ac:chgData name="Saini, Arika" userId="cadc5777-602f-4a42-bb92-ec781eb21ca0" providerId="ADAL" clId="{B5DDEB74-4AF3-440C-93DA-A5566BF40799}" dt="2021-06-12T10:39:09.971" v="1327" actId="14826"/>
          <ac:picMkLst>
            <pc:docMk/>
            <pc:sldMk cId="28740212" sldId="283"/>
            <ac:picMk id="1026" creationId="{B6CF71B0-2CDC-4C19-8039-2BDA33CAFE83}"/>
          </ac:picMkLst>
        </pc:picChg>
        <pc:picChg chg="add mod">
          <ac:chgData name="Saini, Arika" userId="cadc5777-602f-4a42-bb92-ec781eb21ca0" providerId="ADAL" clId="{B5DDEB74-4AF3-440C-93DA-A5566BF40799}" dt="2021-06-12T10:41:27.295" v="1356" actId="1076"/>
          <ac:picMkLst>
            <pc:docMk/>
            <pc:sldMk cId="28740212" sldId="283"/>
            <ac:picMk id="1028" creationId="{0CB77E6B-7C27-469E-B571-30332ACB5082}"/>
          </ac:picMkLst>
        </pc:picChg>
        <pc:picChg chg="add mod">
          <ac:chgData name="Saini, Arika" userId="cadc5777-602f-4a42-bb92-ec781eb21ca0" providerId="ADAL" clId="{B5DDEB74-4AF3-440C-93DA-A5566BF40799}" dt="2021-06-12T10:42:54.336" v="1369" actId="1076"/>
          <ac:picMkLst>
            <pc:docMk/>
            <pc:sldMk cId="28740212" sldId="283"/>
            <ac:picMk id="1030" creationId="{7E4A9880-F9BF-415F-9288-F2EE5610551A}"/>
          </ac:picMkLst>
        </pc:picChg>
        <pc:picChg chg="add del">
          <ac:chgData name="Saini, Arika" userId="cadc5777-602f-4a42-bb92-ec781eb21ca0" providerId="ADAL" clId="{B5DDEB74-4AF3-440C-93DA-A5566BF40799}" dt="2021-06-12T10:42:37.153" v="1360" actId="478"/>
          <ac:picMkLst>
            <pc:docMk/>
            <pc:sldMk cId="28740212" sldId="283"/>
            <ac:picMk id="1032" creationId="{66B0A332-5457-44B4-9B89-7F944AB59E19}"/>
          </ac:picMkLst>
        </pc:picChg>
        <pc:picChg chg="add mod">
          <ac:chgData name="Saini, Arika" userId="cadc5777-602f-4a42-bb92-ec781eb21ca0" providerId="ADAL" clId="{B5DDEB74-4AF3-440C-93DA-A5566BF40799}" dt="2021-06-12T10:42:58.046" v="1372" actId="1076"/>
          <ac:picMkLst>
            <pc:docMk/>
            <pc:sldMk cId="28740212" sldId="283"/>
            <ac:picMk id="1034" creationId="{5BF06FE4-A24F-40BF-B2C7-5F8A886ADF58}"/>
          </ac:picMkLst>
        </pc:picChg>
        <pc:cxnChg chg="add mod">
          <ac:chgData name="Saini, Arika" userId="cadc5777-602f-4a42-bb92-ec781eb21ca0" providerId="ADAL" clId="{B5DDEB74-4AF3-440C-93DA-A5566BF40799}" dt="2021-06-12T10:46:29.117" v="1427" actId="1035"/>
          <ac:cxnSpMkLst>
            <pc:docMk/>
            <pc:sldMk cId="28740212" sldId="283"/>
            <ac:cxnSpMk id="13" creationId="{405388DF-DFEF-43FD-BE59-E5C970E73A2B}"/>
          </ac:cxnSpMkLst>
        </pc:cxnChg>
      </pc:sldChg>
      <pc:sldChg chg="modSp new del mod">
        <pc:chgData name="Saini, Arika" userId="cadc5777-602f-4a42-bb92-ec781eb21ca0" providerId="ADAL" clId="{B5DDEB74-4AF3-440C-93DA-A5566BF40799}" dt="2021-06-12T10:25:29.908" v="1195" actId="47"/>
        <pc:sldMkLst>
          <pc:docMk/>
          <pc:sldMk cId="888655752" sldId="283"/>
        </pc:sldMkLst>
        <pc:spChg chg="mod">
          <ac:chgData name="Saini, Arika" userId="cadc5777-602f-4a42-bb92-ec781eb21ca0" providerId="ADAL" clId="{B5DDEB74-4AF3-440C-93DA-A5566BF40799}" dt="2021-06-12T10:24:02.276" v="1192" actId="6549"/>
          <ac:spMkLst>
            <pc:docMk/>
            <pc:sldMk cId="888655752" sldId="283"/>
            <ac:spMk id="2" creationId="{D750B711-0A28-4CEC-94E4-3CAC00A80E0F}"/>
          </ac:spMkLst>
        </pc:spChg>
      </pc:sldChg>
      <pc:sldChg chg="addSp delSp modSp add mod">
        <pc:chgData name="Saini, Arika" userId="cadc5777-602f-4a42-bb92-ec781eb21ca0" providerId="ADAL" clId="{B5DDEB74-4AF3-440C-93DA-A5566BF40799}" dt="2021-06-12T11:09:15.250" v="1829" actId="478"/>
        <pc:sldMkLst>
          <pc:docMk/>
          <pc:sldMk cId="1241398809" sldId="284"/>
        </pc:sldMkLst>
        <pc:spChg chg="add del mod">
          <ac:chgData name="Saini, Arika" userId="cadc5777-602f-4a42-bb92-ec781eb21ca0" providerId="ADAL" clId="{B5DDEB74-4AF3-440C-93DA-A5566BF40799}" dt="2021-06-12T10:47:47.745" v="1442"/>
          <ac:spMkLst>
            <pc:docMk/>
            <pc:sldMk cId="1241398809" sldId="284"/>
            <ac:spMk id="2" creationId="{6FB58A76-B9B2-42EF-A227-F4B9FC2AB751}"/>
          </ac:spMkLst>
        </pc:spChg>
        <pc:spChg chg="add del mod">
          <ac:chgData name="Saini, Arika" userId="cadc5777-602f-4a42-bb92-ec781eb21ca0" providerId="ADAL" clId="{B5DDEB74-4AF3-440C-93DA-A5566BF40799}" dt="2021-06-12T10:47:47.745" v="1442"/>
          <ac:spMkLst>
            <pc:docMk/>
            <pc:sldMk cId="1241398809" sldId="284"/>
            <ac:spMk id="3" creationId="{6AEF4998-6CEB-46AC-8C0F-A69E06EEAF81}"/>
          </ac:spMkLst>
        </pc:spChg>
        <pc:spChg chg="mod">
          <ac:chgData name="Saini, Arika" userId="cadc5777-602f-4a42-bb92-ec781eb21ca0" providerId="ADAL" clId="{B5DDEB74-4AF3-440C-93DA-A5566BF40799}" dt="2021-06-12T10:47:49.003" v="1444"/>
          <ac:spMkLst>
            <pc:docMk/>
            <pc:sldMk cId="1241398809" sldId="284"/>
            <ac:spMk id="4" creationId="{FF9D80D1-CCE8-4CF2-847B-B1A259CE5993}"/>
          </ac:spMkLst>
        </pc:spChg>
        <pc:spChg chg="mod">
          <ac:chgData name="Saini, Arika" userId="cadc5777-602f-4a42-bb92-ec781eb21ca0" providerId="ADAL" clId="{B5DDEB74-4AF3-440C-93DA-A5566BF40799}" dt="2021-06-12T10:48:32.916" v="1470" actId="27636"/>
          <ac:spMkLst>
            <pc:docMk/>
            <pc:sldMk cId="1241398809" sldId="284"/>
            <ac:spMk id="5" creationId="{8F4E44AD-AF24-C74A-8524-2A218E7D73A2}"/>
          </ac:spMkLst>
        </pc:spChg>
        <pc:spChg chg="add del mod">
          <ac:chgData name="Saini, Arika" userId="cadc5777-602f-4a42-bb92-ec781eb21ca0" providerId="ADAL" clId="{B5DDEB74-4AF3-440C-93DA-A5566BF40799}" dt="2021-06-12T10:47:47.745" v="1442"/>
          <ac:spMkLst>
            <pc:docMk/>
            <pc:sldMk cId="1241398809" sldId="284"/>
            <ac:spMk id="6" creationId="{7DD013E7-2848-4B18-9BC2-188831BA589F}"/>
          </ac:spMkLst>
        </pc:spChg>
        <pc:spChg chg="add del mod">
          <ac:chgData name="Saini, Arika" userId="cadc5777-602f-4a42-bb92-ec781eb21ca0" providerId="ADAL" clId="{B5DDEB74-4AF3-440C-93DA-A5566BF40799}" dt="2021-06-12T10:47:49.003" v="1444"/>
          <ac:spMkLst>
            <pc:docMk/>
            <pc:sldMk cId="1241398809" sldId="284"/>
            <ac:spMk id="7" creationId="{8AC424D7-0DAB-4ACF-964E-0F78DC97469C}"/>
          </ac:spMkLst>
        </pc:spChg>
        <pc:spChg chg="add del mod">
          <ac:chgData name="Saini, Arika" userId="cadc5777-602f-4a42-bb92-ec781eb21ca0" providerId="ADAL" clId="{B5DDEB74-4AF3-440C-93DA-A5566BF40799}" dt="2021-06-12T10:47:49.003" v="1444"/>
          <ac:spMkLst>
            <pc:docMk/>
            <pc:sldMk cId="1241398809" sldId="284"/>
            <ac:spMk id="8" creationId="{C356F246-3A13-4A71-A3FB-50011EF56DBE}"/>
          </ac:spMkLst>
        </pc:spChg>
        <pc:spChg chg="add del mod">
          <ac:chgData name="Saini, Arika" userId="cadc5777-602f-4a42-bb92-ec781eb21ca0" providerId="ADAL" clId="{B5DDEB74-4AF3-440C-93DA-A5566BF40799}" dt="2021-06-12T10:47:49.003" v="1444"/>
          <ac:spMkLst>
            <pc:docMk/>
            <pc:sldMk cId="1241398809" sldId="284"/>
            <ac:spMk id="9" creationId="{57407871-F2AF-447D-8E2A-DF386D204D03}"/>
          </ac:spMkLst>
        </pc:spChg>
        <pc:spChg chg="mod">
          <ac:chgData name="Saini, Arika" userId="cadc5777-602f-4a42-bb92-ec781eb21ca0" providerId="ADAL" clId="{B5DDEB74-4AF3-440C-93DA-A5566BF40799}" dt="2021-06-12T10:47:49.003" v="1444"/>
          <ac:spMkLst>
            <pc:docMk/>
            <pc:sldMk cId="1241398809" sldId="284"/>
            <ac:spMk id="16" creationId="{73EBD3A4-EB2B-4C00-B57E-B3F79B1E6645}"/>
          </ac:spMkLst>
        </pc:spChg>
        <pc:picChg chg="del">
          <ac:chgData name="Saini, Arika" userId="cadc5777-602f-4a42-bb92-ec781eb21ca0" providerId="ADAL" clId="{B5DDEB74-4AF3-440C-93DA-A5566BF40799}" dt="2021-06-12T11:09:15.250" v="1829" actId="478"/>
          <ac:picMkLst>
            <pc:docMk/>
            <pc:sldMk cId="1241398809" sldId="284"/>
            <ac:picMk id="17" creationId="{E21A2430-92E3-4484-A139-ED9D428270E6}"/>
          </ac:picMkLst>
        </pc:picChg>
      </pc:sldChg>
      <pc:sldChg chg="add del setBg">
        <pc:chgData name="Saini, Arika" userId="cadc5777-602f-4a42-bb92-ec781eb21ca0" providerId="ADAL" clId="{B5DDEB74-4AF3-440C-93DA-A5566BF40799}" dt="2021-06-12T10:25:29.284" v="1194" actId="47"/>
        <pc:sldMkLst>
          <pc:docMk/>
          <pc:sldMk cId="3117120028" sldId="284"/>
        </pc:sldMkLst>
      </pc:sldChg>
      <pc:sldChg chg="delSp modSp add mod">
        <pc:chgData name="Saini, Arika" userId="cadc5777-602f-4a42-bb92-ec781eb21ca0" providerId="ADAL" clId="{B5DDEB74-4AF3-440C-93DA-A5566BF40799}" dt="2021-06-12T11:09:35.736" v="1834" actId="179"/>
        <pc:sldMkLst>
          <pc:docMk/>
          <pc:sldMk cId="4271414751" sldId="285"/>
        </pc:sldMkLst>
        <pc:spChg chg="mod">
          <ac:chgData name="Saini, Arika" userId="cadc5777-602f-4a42-bb92-ec781eb21ca0" providerId="ADAL" clId="{B5DDEB74-4AF3-440C-93DA-A5566BF40799}" dt="2021-06-12T11:09:35.736" v="1834" actId="179"/>
          <ac:spMkLst>
            <pc:docMk/>
            <pc:sldMk cId="4271414751" sldId="285"/>
            <ac:spMk id="4" creationId="{FF9D80D1-CCE8-4CF2-847B-B1A259CE5993}"/>
          </ac:spMkLst>
        </pc:spChg>
        <pc:spChg chg="mod">
          <ac:chgData name="Saini, Arika" userId="cadc5777-602f-4a42-bb92-ec781eb21ca0" providerId="ADAL" clId="{B5DDEB74-4AF3-440C-93DA-A5566BF40799}" dt="2021-06-12T10:48:24.633" v="1468" actId="20577"/>
          <ac:spMkLst>
            <pc:docMk/>
            <pc:sldMk cId="4271414751" sldId="285"/>
            <ac:spMk id="5" creationId="{8F4E44AD-AF24-C74A-8524-2A218E7D73A2}"/>
          </ac:spMkLst>
        </pc:spChg>
        <pc:picChg chg="del">
          <ac:chgData name="Saini, Arika" userId="cadc5777-602f-4a42-bb92-ec781eb21ca0" providerId="ADAL" clId="{B5DDEB74-4AF3-440C-93DA-A5566BF40799}" dt="2021-06-12T11:09:17.980" v="1830" actId="478"/>
          <ac:picMkLst>
            <pc:docMk/>
            <pc:sldMk cId="4271414751" sldId="285"/>
            <ac:picMk id="17" creationId="{E21A2430-92E3-4484-A139-ED9D428270E6}"/>
          </ac:picMkLst>
        </pc:picChg>
      </pc:sldChg>
      <pc:sldChg chg="addSp delSp modSp add mod">
        <pc:chgData name="Saini, Arika" userId="cadc5777-602f-4a42-bb92-ec781eb21ca0" providerId="ADAL" clId="{B5DDEB74-4AF3-440C-93DA-A5566BF40799}" dt="2021-06-12T11:09:40.686" v="1835" actId="478"/>
        <pc:sldMkLst>
          <pc:docMk/>
          <pc:sldMk cId="2318595470" sldId="286"/>
        </pc:sldMkLst>
        <pc:spChg chg="add del mod">
          <ac:chgData name="Saini, Arika" userId="cadc5777-602f-4a42-bb92-ec781eb21ca0" providerId="ADAL" clId="{B5DDEB74-4AF3-440C-93DA-A5566BF40799}" dt="2021-06-12T10:50:38.696" v="1501" actId="478"/>
          <ac:spMkLst>
            <pc:docMk/>
            <pc:sldMk cId="2318595470" sldId="286"/>
            <ac:spMk id="3" creationId="{8A7DE2A6-BF3E-45A3-A65F-E73A41C71C07}"/>
          </ac:spMkLst>
        </pc:spChg>
        <pc:spChg chg="del">
          <ac:chgData name="Saini, Arika" userId="cadc5777-602f-4a42-bb92-ec781eb21ca0" providerId="ADAL" clId="{B5DDEB74-4AF3-440C-93DA-A5566BF40799}" dt="2021-06-12T10:50:36.074" v="1500" actId="478"/>
          <ac:spMkLst>
            <pc:docMk/>
            <pc:sldMk cId="2318595470" sldId="286"/>
            <ac:spMk id="4" creationId="{FF9D80D1-CCE8-4CF2-847B-B1A259CE5993}"/>
          </ac:spMkLst>
        </pc:spChg>
        <pc:spChg chg="add mod">
          <ac:chgData name="Saini, Arika" userId="cadc5777-602f-4a42-bb92-ec781eb21ca0" providerId="ADAL" clId="{B5DDEB74-4AF3-440C-93DA-A5566BF40799}" dt="2021-06-12T10:50:49.712" v="1502"/>
          <ac:spMkLst>
            <pc:docMk/>
            <pc:sldMk cId="2318595470" sldId="286"/>
            <ac:spMk id="8" creationId="{5008A502-EFEC-4883-A2CC-2E04FAEF3ECC}"/>
          </ac:spMkLst>
        </pc:spChg>
        <pc:spChg chg="add mod">
          <ac:chgData name="Saini, Arika" userId="cadc5777-602f-4a42-bb92-ec781eb21ca0" providerId="ADAL" clId="{B5DDEB74-4AF3-440C-93DA-A5566BF40799}" dt="2021-06-12T10:50:49.712" v="1502"/>
          <ac:spMkLst>
            <pc:docMk/>
            <pc:sldMk cId="2318595470" sldId="286"/>
            <ac:spMk id="9" creationId="{6DE3CE3B-618E-4634-8257-56F81667A125}"/>
          </ac:spMkLst>
        </pc:spChg>
        <pc:spChg chg="add mod">
          <ac:chgData name="Saini, Arika" userId="cadc5777-602f-4a42-bb92-ec781eb21ca0" providerId="ADAL" clId="{B5DDEB74-4AF3-440C-93DA-A5566BF40799}" dt="2021-06-12T10:50:49.712" v="1502"/>
          <ac:spMkLst>
            <pc:docMk/>
            <pc:sldMk cId="2318595470" sldId="286"/>
            <ac:spMk id="10" creationId="{B5651A6D-7A05-4BA8-BC50-0B789F52E0C1}"/>
          </ac:spMkLst>
        </pc:spChg>
        <pc:spChg chg="add mod">
          <ac:chgData name="Saini, Arika" userId="cadc5777-602f-4a42-bb92-ec781eb21ca0" providerId="ADAL" clId="{B5DDEB74-4AF3-440C-93DA-A5566BF40799}" dt="2021-06-12T10:50:49.712" v="1502"/>
          <ac:spMkLst>
            <pc:docMk/>
            <pc:sldMk cId="2318595470" sldId="286"/>
            <ac:spMk id="11" creationId="{ECA19964-3542-4147-B307-27E1D6A9CFFE}"/>
          </ac:spMkLst>
        </pc:spChg>
        <pc:spChg chg="add mod">
          <ac:chgData name="Saini, Arika" userId="cadc5777-602f-4a42-bb92-ec781eb21ca0" providerId="ADAL" clId="{B5DDEB74-4AF3-440C-93DA-A5566BF40799}" dt="2021-06-12T10:51:12.834" v="1533" actId="1038"/>
          <ac:spMkLst>
            <pc:docMk/>
            <pc:sldMk cId="2318595470" sldId="286"/>
            <ac:spMk id="12" creationId="{96F7A400-BF69-4FE6-89BA-4BD130206F10}"/>
          </ac:spMkLst>
        </pc:spChg>
        <pc:picChg chg="del">
          <ac:chgData name="Saini, Arika" userId="cadc5777-602f-4a42-bb92-ec781eb21ca0" providerId="ADAL" clId="{B5DDEB74-4AF3-440C-93DA-A5566BF40799}" dt="2021-06-12T11:09:40.686" v="1835" actId="478"/>
          <ac:picMkLst>
            <pc:docMk/>
            <pc:sldMk cId="2318595470" sldId="286"/>
            <ac:picMk id="17" creationId="{E21A2430-92E3-4484-A139-ED9D428270E6}"/>
          </ac:picMkLst>
        </pc:picChg>
      </pc:sldChg>
      <pc:sldChg chg="delSp modSp add mod">
        <pc:chgData name="Saini, Arika" userId="cadc5777-602f-4a42-bb92-ec781eb21ca0" providerId="ADAL" clId="{B5DDEB74-4AF3-440C-93DA-A5566BF40799}" dt="2021-06-12T11:09:42.110" v="1836" actId="478"/>
        <pc:sldMkLst>
          <pc:docMk/>
          <pc:sldMk cId="340434163" sldId="287"/>
        </pc:sldMkLst>
        <pc:spChg chg="mod">
          <ac:chgData name="Saini, Arika" userId="cadc5777-602f-4a42-bb92-ec781eb21ca0" providerId="ADAL" clId="{B5DDEB74-4AF3-440C-93DA-A5566BF40799}" dt="2021-06-12T10:52:08.992" v="1558" actId="20577"/>
          <ac:spMkLst>
            <pc:docMk/>
            <pc:sldMk cId="340434163" sldId="287"/>
            <ac:spMk id="4" creationId="{FF9D80D1-CCE8-4CF2-847B-B1A259CE5993}"/>
          </ac:spMkLst>
        </pc:spChg>
        <pc:spChg chg="mod">
          <ac:chgData name="Saini, Arika" userId="cadc5777-602f-4a42-bb92-ec781eb21ca0" providerId="ADAL" clId="{B5DDEB74-4AF3-440C-93DA-A5566BF40799}" dt="2021-06-12T10:51:28.078" v="1543" actId="20577"/>
          <ac:spMkLst>
            <pc:docMk/>
            <pc:sldMk cId="340434163" sldId="287"/>
            <ac:spMk id="5" creationId="{8F4E44AD-AF24-C74A-8524-2A218E7D73A2}"/>
          </ac:spMkLst>
        </pc:spChg>
        <pc:picChg chg="del">
          <ac:chgData name="Saini, Arika" userId="cadc5777-602f-4a42-bb92-ec781eb21ca0" providerId="ADAL" clId="{B5DDEB74-4AF3-440C-93DA-A5566BF40799}" dt="2021-06-12T11:09:42.110" v="1836" actId="478"/>
          <ac:picMkLst>
            <pc:docMk/>
            <pc:sldMk cId="340434163" sldId="287"/>
            <ac:picMk id="17" creationId="{E21A2430-92E3-4484-A139-ED9D428270E6}"/>
          </ac:picMkLst>
        </pc:picChg>
      </pc:sldChg>
      <pc:sldChg chg="addSp delSp modSp add mod">
        <pc:chgData name="Saini, Arika" userId="cadc5777-602f-4a42-bb92-ec781eb21ca0" providerId="ADAL" clId="{B5DDEB74-4AF3-440C-93DA-A5566BF40799}" dt="2021-06-12T11:09:44.132" v="1837" actId="478"/>
        <pc:sldMkLst>
          <pc:docMk/>
          <pc:sldMk cId="2211016661" sldId="288"/>
        </pc:sldMkLst>
        <pc:spChg chg="mod">
          <ac:chgData name="Saini, Arika" userId="cadc5777-602f-4a42-bb92-ec781eb21ca0" providerId="ADAL" clId="{B5DDEB74-4AF3-440C-93DA-A5566BF40799}" dt="2021-06-12T10:53:09.398" v="1567" actId="122"/>
          <ac:spMkLst>
            <pc:docMk/>
            <pc:sldMk cId="2211016661" sldId="288"/>
            <ac:spMk id="4" creationId="{FF9D80D1-CCE8-4CF2-847B-B1A259CE5993}"/>
          </ac:spMkLst>
        </pc:spChg>
        <pc:spChg chg="add mod">
          <ac:chgData name="Saini, Arika" userId="cadc5777-602f-4a42-bb92-ec781eb21ca0" providerId="ADAL" clId="{B5DDEB74-4AF3-440C-93DA-A5566BF40799}" dt="2021-06-12T10:58:49.004" v="1593" actId="14100"/>
          <ac:spMkLst>
            <pc:docMk/>
            <pc:sldMk cId="2211016661" sldId="288"/>
            <ac:spMk id="7" creationId="{3E49EAD2-7EAD-4B87-8F11-AA4E562ADC4E}"/>
          </ac:spMkLst>
        </pc:spChg>
        <pc:picChg chg="del">
          <ac:chgData name="Saini, Arika" userId="cadc5777-602f-4a42-bb92-ec781eb21ca0" providerId="ADAL" clId="{B5DDEB74-4AF3-440C-93DA-A5566BF40799}" dt="2021-06-12T11:09:44.132" v="1837" actId="478"/>
          <ac:picMkLst>
            <pc:docMk/>
            <pc:sldMk cId="2211016661" sldId="288"/>
            <ac:picMk id="17" creationId="{E21A2430-92E3-4484-A139-ED9D428270E6}"/>
          </ac:picMkLst>
        </pc:picChg>
        <pc:picChg chg="add mod">
          <ac:chgData name="Saini, Arika" userId="cadc5777-602f-4a42-bb92-ec781eb21ca0" providerId="ADAL" clId="{B5DDEB74-4AF3-440C-93DA-A5566BF40799}" dt="2021-06-12T10:58:01.955" v="1571" actId="167"/>
          <ac:picMkLst>
            <pc:docMk/>
            <pc:sldMk cId="2211016661" sldId="288"/>
            <ac:picMk id="2050" creationId="{DFB5718A-1799-4B06-AC81-2E72FF7F6D2E}"/>
          </ac:picMkLst>
        </pc:picChg>
      </pc:sldChg>
      <pc:sldChg chg="add del setBg">
        <pc:chgData name="Saini, Arika" userId="cadc5777-602f-4a42-bb92-ec781eb21ca0" providerId="ADAL" clId="{B5DDEB74-4AF3-440C-93DA-A5566BF40799}" dt="2021-06-12T11:02:04.417" v="1662" actId="47"/>
        <pc:sldMkLst>
          <pc:docMk/>
          <pc:sldMk cId="609880771" sldId="289"/>
        </pc:sldMkLst>
      </pc:sldChg>
      <pc:sldChg chg="delSp modSp add mod setBg">
        <pc:chgData name="Saini, Arika" userId="cadc5777-602f-4a42-bb92-ec781eb21ca0" providerId="ADAL" clId="{B5DDEB74-4AF3-440C-93DA-A5566BF40799}" dt="2021-06-12T11:09:54.648" v="1838" actId="478"/>
        <pc:sldMkLst>
          <pc:docMk/>
          <pc:sldMk cId="1577736770" sldId="289"/>
        </pc:sldMkLst>
        <pc:spChg chg="mod">
          <ac:chgData name="Saini, Arika" userId="cadc5777-602f-4a42-bb92-ec781eb21ca0" providerId="ADAL" clId="{B5DDEB74-4AF3-440C-93DA-A5566BF40799}" dt="2021-06-12T11:02:57.219" v="1686" actId="20577"/>
          <ac:spMkLst>
            <pc:docMk/>
            <pc:sldMk cId="1577736770" sldId="289"/>
            <ac:spMk id="4" creationId="{FF9D80D1-CCE8-4CF2-847B-B1A259CE5993}"/>
          </ac:spMkLst>
        </pc:spChg>
        <pc:picChg chg="del">
          <ac:chgData name="Saini, Arika" userId="cadc5777-602f-4a42-bb92-ec781eb21ca0" providerId="ADAL" clId="{B5DDEB74-4AF3-440C-93DA-A5566BF40799}" dt="2021-06-12T11:09:54.648" v="1838" actId="478"/>
          <ac:picMkLst>
            <pc:docMk/>
            <pc:sldMk cId="1577736770" sldId="289"/>
            <ac:picMk id="17" creationId="{E21A2430-92E3-4484-A139-ED9D428270E6}"/>
          </ac:picMkLst>
        </pc:picChg>
        <pc:picChg chg="del">
          <ac:chgData name="Saini, Arika" userId="cadc5777-602f-4a42-bb92-ec781eb21ca0" providerId="ADAL" clId="{B5DDEB74-4AF3-440C-93DA-A5566BF40799}" dt="2021-06-12T11:02:11.745" v="1664" actId="21"/>
          <ac:picMkLst>
            <pc:docMk/>
            <pc:sldMk cId="1577736770" sldId="289"/>
            <ac:picMk id="2050" creationId="{DFB5718A-1799-4B06-AC81-2E72FF7F6D2E}"/>
          </ac:picMkLst>
        </pc:picChg>
      </pc:sldChg>
      <pc:sldChg chg="delSp modSp add mod">
        <pc:chgData name="Saini, Arika" userId="cadc5777-602f-4a42-bb92-ec781eb21ca0" providerId="ADAL" clId="{B5DDEB74-4AF3-440C-93DA-A5566BF40799}" dt="2021-06-12T11:09:56.259" v="1839" actId="478"/>
        <pc:sldMkLst>
          <pc:docMk/>
          <pc:sldMk cId="502160908" sldId="290"/>
        </pc:sldMkLst>
        <pc:spChg chg="mod">
          <ac:chgData name="Saini, Arika" userId="cadc5777-602f-4a42-bb92-ec781eb21ca0" providerId="ADAL" clId="{B5DDEB74-4AF3-440C-93DA-A5566BF40799}" dt="2021-06-12T11:04:25.340" v="1714" actId="15"/>
          <ac:spMkLst>
            <pc:docMk/>
            <pc:sldMk cId="502160908" sldId="290"/>
            <ac:spMk id="4" creationId="{FF9D80D1-CCE8-4CF2-847B-B1A259CE5993}"/>
          </ac:spMkLst>
        </pc:spChg>
        <pc:picChg chg="del">
          <ac:chgData name="Saini, Arika" userId="cadc5777-602f-4a42-bb92-ec781eb21ca0" providerId="ADAL" clId="{B5DDEB74-4AF3-440C-93DA-A5566BF40799}" dt="2021-06-12T11:09:56.259" v="1839" actId="478"/>
          <ac:picMkLst>
            <pc:docMk/>
            <pc:sldMk cId="502160908" sldId="290"/>
            <ac:picMk id="17" creationId="{E21A2430-92E3-4484-A139-ED9D428270E6}"/>
          </ac:picMkLst>
        </pc:picChg>
      </pc:sldChg>
      <pc:sldChg chg="delSp modSp add mod">
        <pc:chgData name="Saini, Arika" userId="cadc5777-602f-4a42-bb92-ec781eb21ca0" providerId="ADAL" clId="{B5DDEB74-4AF3-440C-93DA-A5566BF40799}" dt="2021-06-12T11:09:58.518" v="1840" actId="478"/>
        <pc:sldMkLst>
          <pc:docMk/>
          <pc:sldMk cId="2835418151" sldId="291"/>
        </pc:sldMkLst>
        <pc:spChg chg="mod">
          <ac:chgData name="Saini, Arika" userId="cadc5777-602f-4a42-bb92-ec781eb21ca0" providerId="ADAL" clId="{B5DDEB74-4AF3-440C-93DA-A5566BF40799}" dt="2021-06-12T11:04:51.501" v="1727" actId="20577"/>
          <ac:spMkLst>
            <pc:docMk/>
            <pc:sldMk cId="2835418151" sldId="291"/>
            <ac:spMk id="9" creationId="{DE551802-B409-414F-B82E-D54D37E73166}"/>
          </ac:spMkLst>
        </pc:spChg>
        <pc:picChg chg="del">
          <ac:chgData name="Saini, Arika" userId="cadc5777-602f-4a42-bb92-ec781eb21ca0" providerId="ADAL" clId="{B5DDEB74-4AF3-440C-93DA-A5566BF40799}" dt="2021-06-12T11:09:58.518" v="1840" actId="478"/>
          <ac:picMkLst>
            <pc:docMk/>
            <pc:sldMk cId="2835418151" sldId="291"/>
            <ac:picMk id="8" creationId="{294A292A-7D05-46FC-A7B2-6227580911AC}"/>
          </ac:picMkLst>
        </pc:picChg>
      </pc:sldChg>
      <pc:sldChg chg="modSp add mod">
        <pc:chgData name="Saini, Arika" userId="cadc5777-602f-4a42-bb92-ec781eb21ca0" providerId="ADAL" clId="{B5DDEB74-4AF3-440C-93DA-A5566BF40799}" dt="2021-06-12T11:27:10.397" v="1844"/>
        <pc:sldMkLst>
          <pc:docMk/>
          <pc:sldMk cId="4237548468" sldId="292"/>
        </pc:sldMkLst>
        <pc:spChg chg="mod">
          <ac:chgData name="Saini, Arika" userId="cadc5777-602f-4a42-bb92-ec781eb21ca0" providerId="ADAL" clId="{B5DDEB74-4AF3-440C-93DA-A5566BF40799}" dt="2021-06-12T11:27:10.397" v="1844"/>
          <ac:spMkLst>
            <pc:docMk/>
            <pc:sldMk cId="4237548468" sldId="292"/>
            <ac:spMk id="2" creationId="{BF9CF07E-28DC-4643-A283-F1B01816C58C}"/>
          </ac:spMkLst>
        </pc:spChg>
        <pc:spChg chg="mod">
          <ac:chgData name="Saini, Arika" userId="cadc5777-602f-4a42-bb92-ec781eb21ca0" providerId="ADAL" clId="{B5DDEB74-4AF3-440C-93DA-A5566BF40799}" dt="2021-06-12T11:06:57.297" v="1770" actId="20577"/>
          <ac:spMkLst>
            <pc:docMk/>
            <pc:sldMk cId="4237548468" sldId="292"/>
            <ac:spMk id="3" creationId="{0EBE9535-D317-C34C-8CD9-14B7246AEF14}"/>
          </ac:spMkLst>
        </pc:spChg>
        <pc:spChg chg="mod">
          <ac:chgData name="Saini, Arika" userId="cadc5777-602f-4a42-bb92-ec781eb21ca0" providerId="ADAL" clId="{B5DDEB74-4AF3-440C-93DA-A5566BF40799}" dt="2021-06-12T11:27:10.397" v="1844"/>
          <ac:spMkLst>
            <pc:docMk/>
            <pc:sldMk cId="4237548468" sldId="292"/>
            <ac:spMk id="8" creationId="{90EA3DCB-C683-ED41-9A1F-AEAF91FF25BA}"/>
          </ac:spMkLst>
        </pc:spChg>
      </pc:sldChg>
      <pc:sldChg chg="modSp add del mod">
        <pc:chgData name="Saini, Arika" userId="cadc5777-602f-4a42-bb92-ec781eb21ca0" providerId="ADAL" clId="{B5DDEB74-4AF3-440C-93DA-A5566BF40799}" dt="2021-06-12T11:07:22.407" v="1781" actId="47"/>
        <pc:sldMkLst>
          <pc:docMk/>
          <pc:sldMk cId="2224082840" sldId="293"/>
        </pc:sldMkLst>
        <pc:spChg chg="mod">
          <ac:chgData name="Saini, Arika" userId="cadc5777-602f-4a42-bb92-ec781eb21ca0" providerId="ADAL" clId="{B5DDEB74-4AF3-440C-93DA-A5566BF40799}" dt="2021-06-12T11:07:18.062" v="1780" actId="20577"/>
          <ac:spMkLst>
            <pc:docMk/>
            <pc:sldMk cId="2224082840" sldId="293"/>
            <ac:spMk id="2" creationId="{BF9CF07E-28DC-4643-A283-F1B01816C58C}"/>
          </ac:spMkLst>
        </pc:spChg>
      </pc:sldChg>
      <pc:sldChg chg="addSp delSp modSp add mod">
        <pc:chgData name="Saini, Arika" userId="cadc5777-602f-4a42-bb92-ec781eb21ca0" providerId="ADAL" clId="{B5DDEB74-4AF3-440C-93DA-A5566BF40799}" dt="2021-06-15T07:59:40.615" v="1855" actId="20577"/>
        <pc:sldMkLst>
          <pc:docMk/>
          <pc:sldMk cId="2360869471" sldId="293"/>
        </pc:sldMkLst>
        <pc:spChg chg="mod">
          <ac:chgData name="Saini, Arika" userId="cadc5777-602f-4a42-bb92-ec781eb21ca0" providerId="ADAL" clId="{B5DDEB74-4AF3-440C-93DA-A5566BF40799}" dt="2021-06-12T11:27:10.397" v="1844"/>
          <ac:spMkLst>
            <pc:docMk/>
            <pc:sldMk cId="2360869471" sldId="293"/>
            <ac:spMk id="2" creationId="{BF9CF07E-28DC-4643-A283-F1B01816C58C}"/>
          </ac:spMkLst>
        </pc:spChg>
        <pc:spChg chg="mod">
          <ac:chgData name="Saini, Arika" userId="cadc5777-602f-4a42-bb92-ec781eb21ca0" providerId="ADAL" clId="{B5DDEB74-4AF3-440C-93DA-A5566BF40799}" dt="2021-06-15T07:59:40.615" v="1855" actId="20577"/>
          <ac:spMkLst>
            <pc:docMk/>
            <pc:sldMk cId="2360869471" sldId="293"/>
            <ac:spMk id="3" creationId="{0EBE9535-D317-C34C-8CD9-14B7246AEF14}"/>
          </ac:spMkLst>
        </pc:spChg>
        <pc:spChg chg="add del mod">
          <ac:chgData name="Saini, Arika" userId="cadc5777-602f-4a42-bb92-ec781eb21ca0" providerId="ADAL" clId="{B5DDEB74-4AF3-440C-93DA-A5566BF40799}" dt="2021-06-12T11:08:17.784" v="1806"/>
          <ac:spMkLst>
            <pc:docMk/>
            <pc:sldMk cId="2360869471" sldId="293"/>
            <ac:spMk id="4" creationId="{EC2D1B41-6937-4508-AAE6-4BD5442FD5F9}"/>
          </ac:spMkLst>
        </pc:spChg>
        <pc:spChg chg="add del mod">
          <ac:chgData name="Saini, Arika" userId="cadc5777-602f-4a42-bb92-ec781eb21ca0" providerId="ADAL" clId="{B5DDEB74-4AF3-440C-93DA-A5566BF40799}" dt="2021-06-12T11:08:17.784" v="1806"/>
          <ac:spMkLst>
            <pc:docMk/>
            <pc:sldMk cId="2360869471" sldId="293"/>
            <ac:spMk id="5" creationId="{9CCE1F71-1876-4962-87A3-5270B6C3AF11}"/>
          </ac:spMkLst>
        </pc:spChg>
        <pc:spChg chg="add del mod">
          <ac:chgData name="Saini, Arika" userId="cadc5777-602f-4a42-bb92-ec781eb21ca0" providerId="ADAL" clId="{B5DDEB74-4AF3-440C-93DA-A5566BF40799}" dt="2021-06-12T11:08:17.784" v="1806"/>
          <ac:spMkLst>
            <pc:docMk/>
            <pc:sldMk cId="2360869471" sldId="293"/>
            <ac:spMk id="6" creationId="{C187C27F-99FD-49D4-83A7-98C9446E0425}"/>
          </ac:spMkLst>
        </pc:spChg>
        <pc:spChg chg="mod">
          <ac:chgData name="Saini, Arika" userId="cadc5777-602f-4a42-bb92-ec781eb21ca0" providerId="ADAL" clId="{B5DDEB74-4AF3-440C-93DA-A5566BF40799}" dt="2021-06-12T11:27:10.397" v="1844"/>
          <ac:spMkLst>
            <pc:docMk/>
            <pc:sldMk cId="2360869471" sldId="293"/>
            <ac:spMk id="8" creationId="{90EA3DCB-C683-ED41-9A1F-AEAF91FF25BA}"/>
          </ac:spMkLst>
        </pc:spChg>
      </pc:sldChg>
      <pc:sldMasterChg chg="delSldLayout modSldLayout">
        <pc:chgData name="Saini, Arika" userId="cadc5777-602f-4a42-bb92-ec781eb21ca0" providerId="ADAL" clId="{B5DDEB74-4AF3-440C-93DA-A5566BF40799}" dt="2021-06-12T10:21:06.256" v="1188" actId="1076"/>
        <pc:sldMasterMkLst>
          <pc:docMk/>
          <pc:sldMasterMk cId="1450585230" sldId="2147483648"/>
        </pc:sldMasterMkLst>
        <pc:sldLayoutChg chg="modSp mod">
          <pc:chgData name="Saini, Arika" userId="cadc5777-602f-4a42-bb92-ec781eb21ca0" providerId="ADAL" clId="{B5DDEB74-4AF3-440C-93DA-A5566BF40799}" dt="2021-06-12T10:21:06.256" v="1188" actId="1076"/>
          <pc:sldLayoutMkLst>
            <pc:docMk/>
            <pc:sldMasterMk cId="1450585230" sldId="2147483648"/>
            <pc:sldLayoutMk cId="3264368959" sldId="2147483650"/>
          </pc:sldLayoutMkLst>
          <pc:spChg chg="mod">
            <ac:chgData name="Saini, Arika" userId="cadc5777-602f-4a42-bb92-ec781eb21ca0" providerId="ADAL" clId="{B5DDEB74-4AF3-440C-93DA-A5566BF40799}" dt="2021-06-12T10:20:53.439" v="1187" actId="1076"/>
            <ac:spMkLst>
              <pc:docMk/>
              <pc:sldMasterMk cId="1450585230" sldId="2147483648"/>
              <pc:sldLayoutMk cId="3264368959" sldId="2147483650"/>
              <ac:spMk id="2" creationId="{C9C49DD8-40D9-E249-880F-E3B81164FE48}"/>
            </ac:spMkLst>
          </pc:spChg>
          <pc:spChg chg="mod">
            <ac:chgData name="Saini, Arika" userId="cadc5777-602f-4a42-bb92-ec781eb21ca0" providerId="ADAL" clId="{B5DDEB74-4AF3-440C-93DA-A5566BF40799}" dt="2021-06-12T10:21:06.256" v="1188" actId="1076"/>
            <ac:spMkLst>
              <pc:docMk/>
              <pc:sldMasterMk cId="1450585230" sldId="2147483648"/>
              <pc:sldLayoutMk cId="3264368959" sldId="2147483650"/>
              <ac:spMk id="3" creationId="{03B24DBF-41F6-D84F-8A58-960112A28926}"/>
            </ac:spMkLst>
          </pc:spChg>
        </pc:sldLayoutChg>
        <pc:sldLayoutChg chg="del">
          <pc:chgData name="Saini, Arika" userId="cadc5777-602f-4a42-bb92-ec781eb21ca0" providerId="ADAL" clId="{B5DDEB74-4AF3-440C-93DA-A5566BF40799}" dt="2021-06-12T10:17:18.403" v="1174" actId="2696"/>
          <pc:sldLayoutMkLst>
            <pc:docMk/>
            <pc:sldMasterMk cId="1450585230" sldId="2147483648"/>
            <pc:sldLayoutMk cId="1117521205" sldId="2147483651"/>
          </pc:sldLayoutMkLst>
        </pc:sldLayoutChg>
        <pc:sldLayoutChg chg="del">
          <pc:chgData name="Saini, Arika" userId="cadc5777-602f-4a42-bb92-ec781eb21ca0" providerId="ADAL" clId="{B5DDEB74-4AF3-440C-93DA-A5566BF40799}" dt="2021-06-12T10:17:16.882" v="1173" actId="2696"/>
          <pc:sldLayoutMkLst>
            <pc:docMk/>
            <pc:sldMasterMk cId="1450585230" sldId="2147483648"/>
            <pc:sldLayoutMk cId="3120442124" sldId="2147483652"/>
          </pc:sldLayoutMkLst>
        </pc:sldLayoutChg>
        <pc:sldLayoutChg chg="del">
          <pc:chgData name="Saini, Arika" userId="cadc5777-602f-4a42-bb92-ec781eb21ca0" providerId="ADAL" clId="{B5DDEB74-4AF3-440C-93DA-A5566BF40799}" dt="2021-06-12T10:17:14.752" v="1172" actId="2696"/>
          <pc:sldLayoutMkLst>
            <pc:docMk/>
            <pc:sldMasterMk cId="1450585230" sldId="2147483648"/>
            <pc:sldLayoutMk cId="1858630630" sldId="2147483653"/>
          </pc:sldLayoutMkLst>
        </pc:sldLayoutChg>
        <pc:sldLayoutChg chg="del">
          <pc:chgData name="Saini, Arika" userId="cadc5777-602f-4a42-bb92-ec781eb21ca0" providerId="ADAL" clId="{B5DDEB74-4AF3-440C-93DA-A5566BF40799}" dt="2021-06-12T10:17:09.087" v="1171" actId="2696"/>
          <pc:sldLayoutMkLst>
            <pc:docMk/>
            <pc:sldMasterMk cId="1450585230" sldId="2147483648"/>
            <pc:sldLayoutMk cId="878994328" sldId="2147483654"/>
          </pc:sldLayoutMkLst>
        </pc:sldLayoutChg>
        <pc:sldLayoutChg chg="del">
          <pc:chgData name="Saini, Arika" userId="cadc5777-602f-4a42-bb92-ec781eb21ca0" providerId="ADAL" clId="{B5DDEB74-4AF3-440C-93DA-A5566BF40799}" dt="2021-06-12T10:20:44.472" v="1186" actId="2696"/>
          <pc:sldLayoutMkLst>
            <pc:docMk/>
            <pc:sldMasterMk cId="1450585230" sldId="2147483648"/>
            <pc:sldLayoutMk cId="3450572604" sldId="2147483655"/>
          </pc:sldLayoutMkLst>
        </pc:sldLayoutChg>
        <pc:sldLayoutChg chg="del">
          <pc:chgData name="Saini, Arika" userId="cadc5777-602f-4a42-bb92-ec781eb21ca0" providerId="ADAL" clId="{B5DDEB74-4AF3-440C-93DA-A5566BF40799}" dt="2021-06-12T10:17:05.970" v="1170" actId="2696"/>
          <pc:sldLayoutMkLst>
            <pc:docMk/>
            <pc:sldMasterMk cId="1450585230" sldId="2147483648"/>
            <pc:sldLayoutMk cId="3315261803" sldId="2147483656"/>
          </pc:sldLayoutMkLst>
        </pc:sldLayoutChg>
        <pc:sldLayoutChg chg="del">
          <pc:chgData name="Saini, Arika" userId="cadc5777-602f-4a42-bb92-ec781eb21ca0" providerId="ADAL" clId="{B5DDEB74-4AF3-440C-93DA-A5566BF40799}" dt="2021-06-12T10:17:05.555" v="1169" actId="2696"/>
          <pc:sldLayoutMkLst>
            <pc:docMk/>
            <pc:sldMasterMk cId="1450585230" sldId="2147483648"/>
            <pc:sldLayoutMk cId="2057050427" sldId="2147483657"/>
          </pc:sldLayoutMkLst>
        </pc:sldLayoutChg>
        <pc:sldLayoutChg chg="del">
          <pc:chgData name="Saini, Arika" userId="cadc5777-602f-4a42-bb92-ec781eb21ca0" providerId="ADAL" clId="{B5DDEB74-4AF3-440C-93DA-A5566BF40799}" dt="2021-06-12T10:17:05.216" v="1168" actId="2696"/>
          <pc:sldLayoutMkLst>
            <pc:docMk/>
            <pc:sldMasterMk cId="1450585230" sldId="2147483648"/>
            <pc:sldLayoutMk cId="358591671" sldId="2147483658"/>
          </pc:sldLayoutMkLst>
        </pc:sldLayoutChg>
        <pc:sldLayoutChg chg="del">
          <pc:chgData name="Saini, Arika" userId="cadc5777-602f-4a42-bb92-ec781eb21ca0" providerId="ADAL" clId="{B5DDEB74-4AF3-440C-93DA-A5566BF40799}" dt="2021-06-12T10:17:04.725" v="1167" actId="2696"/>
          <pc:sldLayoutMkLst>
            <pc:docMk/>
            <pc:sldMasterMk cId="1450585230" sldId="2147483648"/>
            <pc:sldLayoutMk cId="560445142" sldId="2147483659"/>
          </pc:sldLayoutMkLst>
        </pc:sldLayoutChg>
      </pc:sldMasterChg>
    </pc:docChg>
  </pc:docChgLst>
  <pc:docChgLst>
    <pc:chgData name="Saini, Arika" userId="cadc5777-602f-4a42-bb92-ec781eb21ca0" providerId="ADAL" clId="{CCF3D2E6-96F1-4D3D-84AD-0C92021836E8}"/>
    <pc:docChg chg="undo custSel addSld delSld modSld">
      <pc:chgData name="Saini, Arika" userId="cadc5777-602f-4a42-bb92-ec781eb21ca0" providerId="ADAL" clId="{CCF3D2E6-96F1-4D3D-84AD-0C92021836E8}" dt="2021-06-28T04:34:05.237" v="2844" actId="1036"/>
      <pc:docMkLst>
        <pc:docMk/>
      </pc:docMkLst>
      <pc:sldChg chg="addSp delSp modSp mod setBg">
        <pc:chgData name="Saini, Arika" userId="cadc5777-602f-4a42-bb92-ec781eb21ca0" providerId="ADAL" clId="{CCF3D2E6-96F1-4D3D-84AD-0C92021836E8}" dt="2021-06-27T12:21:24.491" v="2631"/>
        <pc:sldMkLst>
          <pc:docMk/>
          <pc:sldMk cId="4068023858" sldId="256"/>
        </pc:sldMkLst>
        <pc:spChg chg="del mod">
          <ac:chgData name="Saini, Arika" userId="cadc5777-602f-4a42-bb92-ec781eb21ca0" providerId="ADAL" clId="{CCF3D2E6-96F1-4D3D-84AD-0C92021836E8}" dt="2021-06-16T06:30:48.195" v="1810" actId="478"/>
          <ac:spMkLst>
            <pc:docMk/>
            <pc:sldMk cId="4068023858" sldId="256"/>
            <ac:spMk id="2" creationId="{1F42A809-8CCC-A741-BC78-1D5082E1AB4A}"/>
          </ac:spMkLst>
        </pc:spChg>
        <pc:spChg chg="add del mod">
          <ac:chgData name="Saini, Arika" userId="cadc5777-602f-4a42-bb92-ec781eb21ca0" providerId="ADAL" clId="{CCF3D2E6-96F1-4D3D-84AD-0C92021836E8}" dt="2021-06-16T06:30:50.040" v="1811" actId="478"/>
          <ac:spMkLst>
            <pc:docMk/>
            <pc:sldMk cId="4068023858" sldId="256"/>
            <ac:spMk id="6" creationId="{1AD5BF10-99CF-4C70-9569-F92A0C05828C}"/>
          </ac:spMkLst>
        </pc:spChg>
        <pc:spChg chg="add del mod ord">
          <ac:chgData name="Saini, Arika" userId="cadc5777-602f-4a42-bb92-ec781eb21ca0" providerId="ADAL" clId="{CCF3D2E6-96F1-4D3D-84AD-0C92021836E8}" dt="2021-06-17T09:47:30.372" v="1933" actId="478"/>
          <ac:spMkLst>
            <pc:docMk/>
            <pc:sldMk cId="4068023858" sldId="256"/>
            <ac:spMk id="8" creationId="{D1D65776-B312-420A-B8C8-DF10515829F5}"/>
          </ac:spMkLst>
        </pc:spChg>
        <pc:spChg chg="add mod">
          <ac:chgData name="Saini, Arika" userId="cadc5777-602f-4a42-bb92-ec781eb21ca0" providerId="ADAL" clId="{CCF3D2E6-96F1-4D3D-84AD-0C92021836E8}" dt="2021-06-16T06:30:46.085" v="1809" actId="20577"/>
          <ac:spMkLst>
            <pc:docMk/>
            <pc:sldMk cId="4068023858" sldId="256"/>
            <ac:spMk id="9" creationId="{921FEDE9-6834-40E2-8A19-735E620D779A}"/>
          </ac:spMkLst>
        </pc:spChg>
        <pc:picChg chg="add del mod">
          <ac:chgData name="Saini, Arika" userId="cadc5777-602f-4a42-bb92-ec781eb21ca0" providerId="ADAL" clId="{CCF3D2E6-96F1-4D3D-84AD-0C92021836E8}" dt="2021-06-16T08:09:29.339" v="1889" actId="478"/>
          <ac:picMkLst>
            <pc:docMk/>
            <pc:sldMk cId="4068023858" sldId="256"/>
            <ac:picMk id="4" creationId="{2BA625A2-019A-404D-A704-63FEEF38B4FE}"/>
          </ac:picMkLst>
        </pc:picChg>
        <pc:picChg chg="add del mod">
          <ac:chgData name="Saini, Arika" userId="cadc5777-602f-4a42-bb92-ec781eb21ca0" providerId="ADAL" clId="{CCF3D2E6-96F1-4D3D-84AD-0C92021836E8}" dt="2021-06-16T09:33:59.799" v="1914" actId="21"/>
          <ac:picMkLst>
            <pc:docMk/>
            <pc:sldMk cId="4068023858" sldId="256"/>
            <ac:picMk id="4" creationId="{4D6F25BA-A383-4056-91F9-2BE72DA20FB2}"/>
          </ac:picMkLst>
        </pc:picChg>
        <pc:picChg chg="mod">
          <ac:chgData name="Saini, Arika" userId="cadc5777-602f-4a42-bb92-ec781eb21ca0" providerId="ADAL" clId="{CCF3D2E6-96F1-4D3D-84AD-0C92021836E8}" dt="2021-06-15T08:11:26.726" v="301"/>
          <ac:picMkLst>
            <pc:docMk/>
            <pc:sldMk cId="4068023858" sldId="256"/>
            <ac:picMk id="7" creationId="{90563892-B608-EE45-BC5D-25735D19A519}"/>
          </ac:picMkLst>
        </pc:picChg>
        <pc:picChg chg="add del mod">
          <ac:chgData name="Saini, Arika" userId="cadc5777-602f-4a42-bb92-ec781eb21ca0" providerId="ADAL" clId="{CCF3D2E6-96F1-4D3D-84AD-0C92021836E8}" dt="2021-06-15T12:12:24.786" v="1770" actId="478"/>
          <ac:picMkLst>
            <pc:docMk/>
            <pc:sldMk cId="4068023858" sldId="256"/>
            <ac:picMk id="8" creationId="{B4CCFCBE-B5BD-47EB-8BA0-6470AD81162A}"/>
          </ac:picMkLst>
        </pc:picChg>
        <pc:picChg chg="add del mod">
          <ac:chgData name="Saini, Arika" userId="cadc5777-602f-4a42-bb92-ec781eb21ca0" providerId="ADAL" clId="{CCF3D2E6-96F1-4D3D-84AD-0C92021836E8}" dt="2021-06-16T09:32:05.056" v="1904" actId="21"/>
          <ac:picMkLst>
            <pc:docMk/>
            <pc:sldMk cId="4068023858" sldId="256"/>
            <ac:picMk id="10" creationId="{DFBE94F9-894C-4A32-9310-DA4E63B61CD9}"/>
          </ac:picMkLst>
        </pc:picChg>
        <pc:picChg chg="add del mod">
          <ac:chgData name="Saini, Arika" userId="cadc5777-602f-4a42-bb92-ec781eb21ca0" providerId="ADAL" clId="{CCF3D2E6-96F1-4D3D-84AD-0C92021836E8}" dt="2021-06-16T09:31:38.868" v="1899" actId="21"/>
          <ac:picMkLst>
            <pc:docMk/>
            <pc:sldMk cId="4068023858" sldId="256"/>
            <ac:picMk id="1026" creationId="{221B6D82-691F-432E-ADF8-4DA9E717D00B}"/>
          </ac:picMkLst>
        </pc:picChg>
        <pc:picChg chg="add del mod">
          <ac:chgData name="Saini, Arika" userId="cadc5777-602f-4a42-bb92-ec781eb21ca0" providerId="ADAL" clId="{CCF3D2E6-96F1-4D3D-84AD-0C92021836E8}" dt="2021-06-15T08:06:33.459" v="124" actId="21"/>
          <ac:picMkLst>
            <pc:docMk/>
            <pc:sldMk cId="4068023858" sldId="256"/>
            <ac:picMk id="1026" creationId="{42A0CDDA-1408-4471-A22F-A63823FC28FE}"/>
          </ac:picMkLst>
        </pc:picChg>
        <pc:picChg chg="add del mod">
          <ac:chgData name="Saini, Arika" userId="cadc5777-602f-4a42-bb92-ec781eb21ca0" providerId="ADAL" clId="{CCF3D2E6-96F1-4D3D-84AD-0C92021836E8}" dt="2021-06-16T09:32:48.622" v="1909" actId="21"/>
          <ac:picMkLst>
            <pc:docMk/>
            <pc:sldMk cId="4068023858" sldId="256"/>
            <ac:picMk id="1028" creationId="{3719850C-6CF5-4053-AAFE-45C66001BEEC}"/>
          </ac:picMkLst>
        </pc:picChg>
      </pc:sldChg>
      <pc:sldChg chg="addSp delSp modSp">
        <pc:chgData name="Saini, Arika" userId="cadc5777-602f-4a42-bb92-ec781eb21ca0" providerId="ADAL" clId="{CCF3D2E6-96F1-4D3D-84AD-0C92021836E8}" dt="2021-06-15T08:10:56.171" v="299"/>
        <pc:sldMkLst>
          <pc:docMk/>
          <pc:sldMk cId="1858466637" sldId="260"/>
        </pc:sldMkLst>
        <pc:spChg chg="mod">
          <ac:chgData name="Saini, Arika" userId="cadc5777-602f-4a42-bb92-ec781eb21ca0" providerId="ADAL" clId="{CCF3D2E6-96F1-4D3D-84AD-0C92021836E8}" dt="2021-06-15T08:09:44.641" v="247"/>
          <ac:spMkLst>
            <pc:docMk/>
            <pc:sldMk cId="1858466637" sldId="260"/>
            <ac:spMk id="6" creationId="{50180E02-B0CC-B647-B48F-CBF0F98503A6}"/>
          </ac:spMkLst>
        </pc:spChg>
        <pc:picChg chg="add del">
          <ac:chgData name="Saini, Arika" userId="cadc5777-602f-4a42-bb92-ec781eb21ca0" providerId="ADAL" clId="{CCF3D2E6-96F1-4D3D-84AD-0C92021836E8}" dt="2021-06-15T08:10:56.171" v="299"/>
          <ac:picMkLst>
            <pc:docMk/>
            <pc:sldMk cId="1858466637" sldId="260"/>
            <ac:picMk id="2" creationId="{292126BE-86DD-4CE3-8C27-2887833CD370}"/>
          </ac:picMkLst>
        </pc:picChg>
      </pc:sldChg>
      <pc:sldChg chg="modSp mod">
        <pc:chgData name="Saini, Arika" userId="cadc5777-602f-4a42-bb92-ec781eb21ca0" providerId="ADAL" clId="{CCF3D2E6-96F1-4D3D-84AD-0C92021836E8}" dt="2021-06-15T08:10:38.720" v="297" actId="20577"/>
        <pc:sldMkLst>
          <pc:docMk/>
          <pc:sldMk cId="2497951519" sldId="270"/>
        </pc:sldMkLst>
        <pc:spChg chg="mod">
          <ac:chgData name="Saini, Arika" userId="cadc5777-602f-4a42-bb92-ec781eb21ca0" providerId="ADAL" clId="{CCF3D2E6-96F1-4D3D-84AD-0C92021836E8}" dt="2021-06-15T08:10:38.720" v="297" actId="20577"/>
          <ac:spMkLst>
            <pc:docMk/>
            <pc:sldMk cId="2497951519" sldId="270"/>
            <ac:spMk id="6" creationId="{50180E02-B0CC-B647-B48F-CBF0F98503A6}"/>
          </ac:spMkLst>
        </pc:spChg>
      </pc:sldChg>
      <pc:sldChg chg="addSp delSp modSp mod setBg">
        <pc:chgData name="Saini, Arika" userId="cadc5777-602f-4a42-bb92-ec781eb21ca0" providerId="ADAL" clId="{CCF3D2E6-96F1-4D3D-84AD-0C92021836E8}" dt="2021-06-24T11:41:33.440" v="1979" actId="14100"/>
        <pc:sldMkLst>
          <pc:docMk/>
          <pc:sldMk cId="1606820064" sldId="271"/>
        </pc:sldMkLst>
        <pc:spChg chg="mod">
          <ac:chgData name="Saini, Arika" userId="cadc5777-602f-4a42-bb92-ec781eb21ca0" providerId="ADAL" clId="{CCF3D2E6-96F1-4D3D-84AD-0C92021836E8}" dt="2021-06-15T08:13:35.327" v="361" actId="20577"/>
          <ac:spMkLst>
            <pc:docMk/>
            <pc:sldMk cId="1606820064" sldId="271"/>
            <ac:spMk id="5" creationId="{8F4E44AD-AF24-C74A-8524-2A218E7D73A2}"/>
          </ac:spMkLst>
        </pc:spChg>
        <pc:spChg chg="mod">
          <ac:chgData name="Saini, Arika" userId="cadc5777-602f-4a42-bb92-ec781eb21ca0" providerId="ADAL" clId="{CCF3D2E6-96F1-4D3D-84AD-0C92021836E8}" dt="2021-06-24T11:41:33.440" v="1979" actId="14100"/>
          <ac:spMkLst>
            <pc:docMk/>
            <pc:sldMk cId="1606820064" sldId="271"/>
            <ac:spMk id="6" creationId="{50180E02-B0CC-B647-B48F-CBF0F98503A6}"/>
          </ac:spMkLst>
        </pc:spChg>
        <pc:spChg chg="add mod">
          <ac:chgData name="Saini, Arika" userId="cadc5777-602f-4a42-bb92-ec781eb21ca0" providerId="ADAL" clId="{CCF3D2E6-96F1-4D3D-84AD-0C92021836E8}" dt="2021-06-24T11:41:33.078" v="1978" actId="1076"/>
          <ac:spMkLst>
            <pc:docMk/>
            <pc:sldMk cId="1606820064" sldId="271"/>
            <ac:spMk id="8" creationId="{FD4E0665-F859-469B-BA04-44E884BEB2D9}"/>
          </ac:spMkLst>
        </pc:spChg>
        <pc:spChg chg="add del mod">
          <ac:chgData name="Saini, Arika" userId="cadc5777-602f-4a42-bb92-ec781eb21ca0" providerId="ADAL" clId="{CCF3D2E6-96F1-4D3D-84AD-0C92021836E8}" dt="2021-06-15T08:18:15.568" v="446"/>
          <ac:spMkLst>
            <pc:docMk/>
            <pc:sldMk cId="1606820064" sldId="271"/>
            <ac:spMk id="9" creationId="{16E754CE-085E-43DA-93BD-879A1BE3786E}"/>
          </ac:spMkLst>
        </pc:spChg>
        <pc:picChg chg="add del mod">
          <ac:chgData name="Saini, Arika" userId="cadc5777-602f-4a42-bb92-ec781eb21ca0" providerId="ADAL" clId="{CCF3D2E6-96F1-4D3D-84AD-0C92021836E8}" dt="2021-06-15T08:20:08.023" v="483" actId="21"/>
          <ac:picMkLst>
            <pc:docMk/>
            <pc:sldMk cId="1606820064" sldId="271"/>
            <ac:picMk id="7" creationId="{5029F3D2-7BF3-4CAC-A8E5-22A8FC715CF7}"/>
          </ac:picMkLst>
        </pc:picChg>
      </pc:sldChg>
      <pc:sldChg chg="addSp delSp modSp mod setBg">
        <pc:chgData name="Saini, Arika" userId="cadc5777-602f-4a42-bb92-ec781eb21ca0" providerId="ADAL" clId="{CCF3D2E6-96F1-4D3D-84AD-0C92021836E8}" dt="2021-06-27T06:24:54.305" v="2469"/>
        <pc:sldMkLst>
          <pc:docMk/>
          <pc:sldMk cId="3547744599" sldId="272"/>
        </pc:sldMkLst>
        <pc:spChg chg="mod">
          <ac:chgData name="Saini, Arika" userId="cadc5777-602f-4a42-bb92-ec781eb21ca0" providerId="ADAL" clId="{CCF3D2E6-96F1-4D3D-84AD-0C92021836E8}" dt="2021-06-15T08:20:24.368" v="501" actId="20577"/>
          <ac:spMkLst>
            <pc:docMk/>
            <pc:sldMk cId="3547744599" sldId="272"/>
            <ac:spMk id="5" creationId="{8F4E44AD-AF24-C74A-8524-2A218E7D73A2}"/>
          </ac:spMkLst>
        </pc:spChg>
        <pc:spChg chg="mod">
          <ac:chgData name="Saini, Arika" userId="cadc5777-602f-4a42-bb92-ec781eb21ca0" providerId="ADAL" clId="{CCF3D2E6-96F1-4D3D-84AD-0C92021836E8}" dt="2021-06-15T11:19:55.301" v="948" actId="15"/>
          <ac:spMkLst>
            <pc:docMk/>
            <pc:sldMk cId="3547744599" sldId="272"/>
            <ac:spMk id="6" creationId="{50180E02-B0CC-B647-B48F-CBF0F98503A6}"/>
          </ac:spMkLst>
        </pc:spChg>
        <pc:picChg chg="add del mod">
          <ac:chgData name="Saini, Arika" userId="cadc5777-602f-4a42-bb92-ec781eb21ca0" providerId="ADAL" clId="{CCF3D2E6-96F1-4D3D-84AD-0C92021836E8}" dt="2021-06-15T08:23:21.879" v="531" actId="478"/>
          <ac:picMkLst>
            <pc:docMk/>
            <pc:sldMk cId="3547744599" sldId="272"/>
            <ac:picMk id="7" creationId="{57A67EB4-5ADE-4A21-B858-945CF1CD8BBE}"/>
          </ac:picMkLst>
        </pc:picChg>
        <pc:picChg chg="add del mod">
          <ac:chgData name="Saini, Arika" userId="cadc5777-602f-4a42-bb92-ec781eb21ca0" providerId="ADAL" clId="{CCF3D2E6-96F1-4D3D-84AD-0C92021836E8}" dt="2021-06-27T06:18:53.415" v="2444" actId="21"/>
          <ac:picMkLst>
            <pc:docMk/>
            <pc:sldMk cId="3547744599" sldId="272"/>
            <ac:picMk id="7" creationId="{839EADF8-D521-4F16-9EC7-861DCECD8919}"/>
          </ac:picMkLst>
        </pc:picChg>
        <pc:picChg chg="add del mod">
          <ac:chgData name="Saini, Arika" userId="cadc5777-602f-4a42-bb92-ec781eb21ca0" providerId="ADAL" clId="{CCF3D2E6-96F1-4D3D-84AD-0C92021836E8}" dt="2021-06-27T06:18:27.104" v="2437" actId="21"/>
          <ac:picMkLst>
            <pc:docMk/>
            <pc:sldMk cId="3547744599" sldId="272"/>
            <ac:picMk id="1026" creationId="{AE39CE50-BE3B-4EFF-89BE-49F369B8FA29}"/>
          </ac:picMkLst>
        </pc:picChg>
        <pc:picChg chg="add del mod">
          <ac:chgData name="Saini, Arika" userId="cadc5777-602f-4a42-bb92-ec781eb21ca0" providerId="ADAL" clId="{CCF3D2E6-96F1-4D3D-84AD-0C92021836E8}" dt="2021-06-27T06:22:31.814" v="2459" actId="478"/>
          <ac:picMkLst>
            <pc:docMk/>
            <pc:sldMk cId="3547744599" sldId="272"/>
            <ac:picMk id="1028" creationId="{F0058FA5-A96E-48C4-A8F2-16CC17A98D84}"/>
          </ac:picMkLst>
        </pc:picChg>
      </pc:sldChg>
      <pc:sldChg chg="addSp delSp modSp del mod setBg">
        <pc:chgData name="Saini, Arika" userId="cadc5777-602f-4a42-bb92-ec781eb21ca0" providerId="ADAL" clId="{CCF3D2E6-96F1-4D3D-84AD-0C92021836E8}" dt="2021-06-15T11:34:41.686" v="1245" actId="47"/>
        <pc:sldMkLst>
          <pc:docMk/>
          <pc:sldMk cId="2609545356" sldId="273"/>
        </pc:sldMkLst>
        <pc:picChg chg="add del mod">
          <ac:chgData name="Saini, Arika" userId="cadc5777-602f-4a42-bb92-ec781eb21ca0" providerId="ADAL" clId="{CCF3D2E6-96F1-4D3D-84AD-0C92021836E8}" dt="2021-06-15T08:30:54.397" v="658" actId="21"/>
          <ac:picMkLst>
            <pc:docMk/>
            <pc:sldMk cId="2609545356" sldId="273"/>
            <ac:picMk id="12" creationId="{22E36557-B8A5-4E15-A0AD-2EB276EC0990}"/>
          </ac:picMkLst>
        </pc:picChg>
        <pc:picChg chg="add del mod">
          <ac:chgData name="Saini, Arika" userId="cadc5777-602f-4a42-bb92-ec781eb21ca0" providerId="ADAL" clId="{CCF3D2E6-96F1-4D3D-84AD-0C92021836E8}" dt="2021-06-15T08:33:21.566" v="693" actId="21"/>
          <ac:picMkLst>
            <pc:docMk/>
            <pc:sldMk cId="2609545356" sldId="273"/>
            <ac:picMk id="13" creationId="{415BC0DE-A232-4966-A5A8-035A5E17EC92}"/>
          </ac:picMkLst>
        </pc:picChg>
        <pc:picChg chg="add del mod">
          <ac:chgData name="Saini, Arika" userId="cadc5777-602f-4a42-bb92-ec781eb21ca0" providerId="ADAL" clId="{CCF3D2E6-96F1-4D3D-84AD-0C92021836E8}" dt="2021-06-15T11:34:39.664" v="1244" actId="21"/>
          <ac:picMkLst>
            <pc:docMk/>
            <pc:sldMk cId="2609545356" sldId="273"/>
            <ac:picMk id="14" creationId="{F3856824-186B-4D80-96D6-B43250E954A5}"/>
          </ac:picMkLst>
        </pc:picChg>
      </pc:sldChg>
      <pc:sldChg chg="del">
        <pc:chgData name="Saini, Arika" userId="cadc5777-602f-4a42-bb92-ec781eb21ca0" providerId="ADAL" clId="{CCF3D2E6-96F1-4D3D-84AD-0C92021836E8}" dt="2021-06-15T10:56:38.944" v="814" actId="47"/>
        <pc:sldMkLst>
          <pc:docMk/>
          <pc:sldMk cId="1833196130" sldId="274"/>
        </pc:sldMkLst>
      </pc:sldChg>
      <pc:sldChg chg="del">
        <pc:chgData name="Saini, Arika" userId="cadc5777-602f-4a42-bb92-ec781eb21ca0" providerId="ADAL" clId="{CCF3D2E6-96F1-4D3D-84AD-0C92021836E8}" dt="2021-06-15T10:56:39.196" v="815" actId="47"/>
        <pc:sldMkLst>
          <pc:docMk/>
          <pc:sldMk cId="2204744125" sldId="275"/>
        </pc:sldMkLst>
      </pc:sldChg>
      <pc:sldChg chg="del">
        <pc:chgData name="Saini, Arika" userId="cadc5777-602f-4a42-bb92-ec781eb21ca0" providerId="ADAL" clId="{CCF3D2E6-96F1-4D3D-84AD-0C92021836E8}" dt="2021-06-15T10:56:39.428" v="816" actId="47"/>
        <pc:sldMkLst>
          <pc:docMk/>
          <pc:sldMk cId="3880744037" sldId="276"/>
        </pc:sldMkLst>
      </pc:sldChg>
      <pc:sldChg chg="del">
        <pc:chgData name="Saini, Arika" userId="cadc5777-602f-4a42-bb92-ec781eb21ca0" providerId="ADAL" clId="{CCF3D2E6-96F1-4D3D-84AD-0C92021836E8}" dt="2021-06-15T10:56:40.606" v="817" actId="47"/>
        <pc:sldMkLst>
          <pc:docMk/>
          <pc:sldMk cId="1358530404" sldId="277"/>
        </pc:sldMkLst>
      </pc:sldChg>
      <pc:sldChg chg="del">
        <pc:chgData name="Saini, Arika" userId="cadc5777-602f-4a42-bb92-ec781eb21ca0" providerId="ADAL" clId="{CCF3D2E6-96F1-4D3D-84AD-0C92021836E8}" dt="2021-06-15T10:56:41.424" v="818" actId="47"/>
        <pc:sldMkLst>
          <pc:docMk/>
          <pc:sldMk cId="727350805" sldId="278"/>
        </pc:sldMkLst>
      </pc:sldChg>
      <pc:sldChg chg="del">
        <pc:chgData name="Saini, Arika" userId="cadc5777-602f-4a42-bb92-ec781eb21ca0" providerId="ADAL" clId="{CCF3D2E6-96F1-4D3D-84AD-0C92021836E8}" dt="2021-06-15T10:56:44.404" v="819" actId="47"/>
        <pc:sldMkLst>
          <pc:docMk/>
          <pc:sldMk cId="2732735954" sldId="279"/>
        </pc:sldMkLst>
      </pc:sldChg>
      <pc:sldChg chg="del">
        <pc:chgData name="Saini, Arika" userId="cadc5777-602f-4a42-bb92-ec781eb21ca0" providerId="ADAL" clId="{CCF3D2E6-96F1-4D3D-84AD-0C92021836E8}" dt="2021-06-15T10:56:47.161" v="820" actId="47"/>
        <pc:sldMkLst>
          <pc:docMk/>
          <pc:sldMk cId="1893170900" sldId="280"/>
        </pc:sldMkLst>
      </pc:sldChg>
      <pc:sldChg chg="del">
        <pc:chgData name="Saini, Arika" userId="cadc5777-602f-4a42-bb92-ec781eb21ca0" providerId="ADAL" clId="{CCF3D2E6-96F1-4D3D-84AD-0C92021836E8}" dt="2021-06-15T08:12:15.608" v="328" actId="47"/>
        <pc:sldMkLst>
          <pc:docMk/>
          <pc:sldMk cId="2138429610" sldId="281"/>
        </pc:sldMkLst>
      </pc:sldChg>
      <pc:sldChg chg="del">
        <pc:chgData name="Saini, Arika" userId="cadc5777-602f-4a42-bb92-ec781eb21ca0" providerId="ADAL" clId="{CCF3D2E6-96F1-4D3D-84AD-0C92021836E8}" dt="2021-06-15T08:19:32.614" v="469" actId="47"/>
        <pc:sldMkLst>
          <pc:docMk/>
          <pc:sldMk cId="1798940878" sldId="282"/>
        </pc:sldMkLst>
      </pc:sldChg>
      <pc:sldChg chg="del">
        <pc:chgData name="Saini, Arika" userId="cadc5777-602f-4a42-bb92-ec781eb21ca0" providerId="ADAL" clId="{CCF3D2E6-96F1-4D3D-84AD-0C92021836E8}" dt="2021-06-15T10:56:48.117" v="821" actId="47"/>
        <pc:sldMkLst>
          <pc:docMk/>
          <pc:sldMk cId="28740212" sldId="283"/>
        </pc:sldMkLst>
      </pc:sldChg>
      <pc:sldChg chg="del">
        <pc:chgData name="Saini, Arika" userId="cadc5777-602f-4a42-bb92-ec781eb21ca0" providerId="ADAL" clId="{CCF3D2E6-96F1-4D3D-84AD-0C92021836E8}" dt="2021-06-15T10:56:48.133" v="822" actId="47"/>
        <pc:sldMkLst>
          <pc:docMk/>
          <pc:sldMk cId="1241398809" sldId="284"/>
        </pc:sldMkLst>
      </pc:sldChg>
      <pc:sldChg chg="del">
        <pc:chgData name="Saini, Arika" userId="cadc5777-602f-4a42-bb92-ec781eb21ca0" providerId="ADAL" clId="{CCF3D2E6-96F1-4D3D-84AD-0C92021836E8}" dt="2021-06-15T10:56:48.152" v="823" actId="47"/>
        <pc:sldMkLst>
          <pc:docMk/>
          <pc:sldMk cId="4271414751" sldId="285"/>
        </pc:sldMkLst>
      </pc:sldChg>
      <pc:sldChg chg="del">
        <pc:chgData name="Saini, Arika" userId="cadc5777-602f-4a42-bb92-ec781eb21ca0" providerId="ADAL" clId="{CCF3D2E6-96F1-4D3D-84AD-0C92021836E8}" dt="2021-06-15T10:56:49.048" v="824" actId="47"/>
        <pc:sldMkLst>
          <pc:docMk/>
          <pc:sldMk cId="2318595470" sldId="286"/>
        </pc:sldMkLst>
      </pc:sldChg>
      <pc:sldChg chg="del">
        <pc:chgData name="Saini, Arika" userId="cadc5777-602f-4a42-bb92-ec781eb21ca0" providerId="ADAL" clId="{CCF3D2E6-96F1-4D3D-84AD-0C92021836E8}" dt="2021-06-15T10:56:49.387" v="825" actId="47"/>
        <pc:sldMkLst>
          <pc:docMk/>
          <pc:sldMk cId="340434163" sldId="287"/>
        </pc:sldMkLst>
      </pc:sldChg>
      <pc:sldChg chg="del">
        <pc:chgData name="Saini, Arika" userId="cadc5777-602f-4a42-bb92-ec781eb21ca0" providerId="ADAL" clId="{CCF3D2E6-96F1-4D3D-84AD-0C92021836E8}" dt="2021-06-15T10:56:50.507" v="826" actId="47"/>
        <pc:sldMkLst>
          <pc:docMk/>
          <pc:sldMk cId="2211016661" sldId="288"/>
        </pc:sldMkLst>
      </pc:sldChg>
      <pc:sldChg chg="del">
        <pc:chgData name="Saini, Arika" userId="cadc5777-602f-4a42-bb92-ec781eb21ca0" providerId="ADAL" clId="{CCF3D2E6-96F1-4D3D-84AD-0C92021836E8}" dt="2021-06-15T10:56:51.157" v="827" actId="47"/>
        <pc:sldMkLst>
          <pc:docMk/>
          <pc:sldMk cId="1577736770" sldId="289"/>
        </pc:sldMkLst>
      </pc:sldChg>
      <pc:sldChg chg="del">
        <pc:chgData name="Saini, Arika" userId="cadc5777-602f-4a42-bb92-ec781eb21ca0" providerId="ADAL" clId="{CCF3D2E6-96F1-4D3D-84AD-0C92021836E8}" dt="2021-06-15T10:56:51.941" v="828" actId="47"/>
        <pc:sldMkLst>
          <pc:docMk/>
          <pc:sldMk cId="502160908" sldId="290"/>
        </pc:sldMkLst>
      </pc:sldChg>
      <pc:sldChg chg="del">
        <pc:chgData name="Saini, Arika" userId="cadc5777-602f-4a42-bb92-ec781eb21ca0" providerId="ADAL" clId="{CCF3D2E6-96F1-4D3D-84AD-0C92021836E8}" dt="2021-06-15T08:19:37.562" v="470" actId="47"/>
        <pc:sldMkLst>
          <pc:docMk/>
          <pc:sldMk cId="2835418151" sldId="291"/>
        </pc:sldMkLst>
      </pc:sldChg>
      <pc:sldChg chg="modSp mod">
        <pc:chgData name="Saini, Arika" userId="cadc5777-602f-4a42-bb92-ec781eb21ca0" providerId="ADAL" clId="{CCF3D2E6-96F1-4D3D-84AD-0C92021836E8}" dt="2021-06-15T11:36:29.333" v="1282" actId="20577"/>
        <pc:sldMkLst>
          <pc:docMk/>
          <pc:sldMk cId="4237548468" sldId="292"/>
        </pc:sldMkLst>
        <pc:spChg chg="mod">
          <ac:chgData name="Saini, Arika" userId="cadc5777-602f-4a42-bb92-ec781eb21ca0" providerId="ADAL" clId="{CCF3D2E6-96F1-4D3D-84AD-0C92021836E8}" dt="2021-06-15T11:36:29.333" v="1282" actId="20577"/>
          <ac:spMkLst>
            <pc:docMk/>
            <pc:sldMk cId="4237548468" sldId="292"/>
            <ac:spMk id="3" creationId="{0EBE9535-D317-C34C-8CD9-14B7246AEF14}"/>
          </ac:spMkLst>
        </pc:spChg>
      </pc:sldChg>
      <pc:sldChg chg="modSp mod">
        <pc:chgData name="Saini, Arika" userId="cadc5777-602f-4a42-bb92-ec781eb21ca0" providerId="ADAL" clId="{CCF3D2E6-96F1-4D3D-84AD-0C92021836E8}" dt="2021-06-15T11:36:53.976" v="1285" actId="20577"/>
        <pc:sldMkLst>
          <pc:docMk/>
          <pc:sldMk cId="2360869471" sldId="293"/>
        </pc:sldMkLst>
        <pc:spChg chg="mod">
          <ac:chgData name="Saini, Arika" userId="cadc5777-602f-4a42-bb92-ec781eb21ca0" providerId="ADAL" clId="{CCF3D2E6-96F1-4D3D-84AD-0C92021836E8}" dt="2021-06-15T11:36:53.976" v="1285" actId="20577"/>
          <ac:spMkLst>
            <pc:docMk/>
            <pc:sldMk cId="2360869471" sldId="293"/>
            <ac:spMk id="3" creationId="{0EBE9535-D317-C34C-8CD9-14B7246AEF14}"/>
          </ac:spMkLst>
        </pc:spChg>
      </pc:sldChg>
      <pc:sldChg chg="addSp delSp modSp add mod setBg">
        <pc:chgData name="Saini, Arika" userId="cadc5777-602f-4a42-bb92-ec781eb21ca0" providerId="ADAL" clId="{CCF3D2E6-96F1-4D3D-84AD-0C92021836E8}" dt="2021-06-27T12:21:48.701" v="2633"/>
        <pc:sldMkLst>
          <pc:docMk/>
          <pc:sldMk cId="2387696950" sldId="294"/>
        </pc:sldMkLst>
        <pc:spChg chg="del">
          <ac:chgData name="Saini, Arika" userId="cadc5777-602f-4a42-bb92-ec781eb21ca0" providerId="ADAL" clId="{CCF3D2E6-96F1-4D3D-84AD-0C92021836E8}" dt="2021-06-15T08:11:59.618" v="306" actId="478"/>
          <ac:spMkLst>
            <pc:docMk/>
            <pc:sldMk cId="2387696950" sldId="294"/>
            <ac:spMk id="2" creationId="{1F42A809-8CCC-A741-BC78-1D5082E1AB4A}"/>
          </ac:spMkLst>
        </pc:spChg>
        <pc:spChg chg="add del mod">
          <ac:chgData name="Saini, Arika" userId="cadc5777-602f-4a42-bb92-ec781eb21ca0" providerId="ADAL" clId="{CCF3D2E6-96F1-4D3D-84AD-0C92021836E8}" dt="2021-06-15T08:12:02.798" v="309" actId="478"/>
          <ac:spMkLst>
            <pc:docMk/>
            <pc:sldMk cId="2387696950" sldId="294"/>
            <ac:spMk id="6" creationId="{34A8D49B-5519-4DB1-BBC7-6549FD729983}"/>
          </ac:spMkLst>
        </pc:spChg>
        <pc:spChg chg="add del mod ord">
          <ac:chgData name="Saini, Arika" userId="cadc5777-602f-4a42-bb92-ec781eb21ca0" providerId="ADAL" clId="{CCF3D2E6-96F1-4D3D-84AD-0C92021836E8}" dt="2021-06-17T09:47:33.624" v="1934" actId="478"/>
          <ac:spMkLst>
            <pc:docMk/>
            <pc:sldMk cId="2387696950" sldId="294"/>
            <ac:spMk id="7" creationId="{02E3B6E0-31EA-4E4D-8CAD-48F6B945F5E9}"/>
          </ac:spMkLst>
        </pc:spChg>
        <pc:spChg chg="add mod">
          <ac:chgData name="Saini, Arika" userId="cadc5777-602f-4a42-bb92-ec781eb21ca0" providerId="ADAL" clId="{CCF3D2E6-96F1-4D3D-84AD-0C92021836E8}" dt="2021-06-16T06:31:01.239" v="1813"/>
          <ac:spMkLst>
            <pc:docMk/>
            <pc:sldMk cId="2387696950" sldId="294"/>
            <ac:spMk id="9" creationId="{247B6444-47CA-44F1-9882-18019FFD7856}"/>
          </ac:spMkLst>
        </pc:spChg>
        <pc:spChg chg="add mod">
          <ac:chgData name="Saini, Arika" userId="cadc5777-602f-4a42-bb92-ec781eb21ca0" providerId="ADAL" clId="{CCF3D2E6-96F1-4D3D-84AD-0C92021836E8}" dt="2021-06-16T06:31:30.445" v="1833" actId="20577"/>
          <ac:spMkLst>
            <pc:docMk/>
            <pc:sldMk cId="2387696950" sldId="294"/>
            <ac:spMk id="10" creationId="{65963017-2190-4F28-91BF-ED2DF4EEA8F3}"/>
          </ac:spMkLst>
        </pc:spChg>
        <pc:spChg chg="add del mod">
          <ac:chgData name="Saini, Arika" userId="cadc5777-602f-4a42-bb92-ec781eb21ca0" providerId="ADAL" clId="{CCF3D2E6-96F1-4D3D-84AD-0C92021836E8}" dt="2021-06-15T08:12:00.934" v="308"/>
          <ac:spMkLst>
            <pc:docMk/>
            <pc:sldMk cId="2387696950" sldId="294"/>
            <ac:spMk id="10" creationId="{669F2741-AC95-435D-B907-3B334BE7B011}"/>
          </ac:spMkLst>
        </pc:spChg>
        <pc:spChg chg="add del mod">
          <ac:chgData name="Saini, Arika" userId="cadc5777-602f-4a42-bb92-ec781eb21ca0" providerId="ADAL" clId="{CCF3D2E6-96F1-4D3D-84AD-0C92021836E8}" dt="2021-06-16T06:31:31.922" v="1834" actId="478"/>
          <ac:spMkLst>
            <pc:docMk/>
            <pc:sldMk cId="2387696950" sldId="294"/>
            <ac:spMk id="12" creationId="{9F179BF5-249E-4668-B4AF-E84A301574A4}"/>
          </ac:spMkLst>
        </pc:spChg>
        <pc:picChg chg="del mod">
          <ac:chgData name="Saini, Arika" userId="cadc5777-602f-4a42-bb92-ec781eb21ca0" providerId="ADAL" clId="{CCF3D2E6-96F1-4D3D-84AD-0C92021836E8}" dt="2021-06-15T08:11:45.478" v="304" actId="478"/>
          <ac:picMkLst>
            <pc:docMk/>
            <pc:sldMk cId="2387696950" sldId="294"/>
            <ac:picMk id="7" creationId="{90563892-B608-EE45-BC5D-25735D19A519}"/>
          </ac:picMkLst>
        </pc:picChg>
        <pc:picChg chg="add mod">
          <ac:chgData name="Saini, Arika" userId="cadc5777-602f-4a42-bb92-ec781eb21ca0" providerId="ADAL" clId="{CCF3D2E6-96F1-4D3D-84AD-0C92021836E8}" dt="2021-06-15T08:11:45.778" v="305"/>
          <ac:picMkLst>
            <pc:docMk/>
            <pc:sldMk cId="2387696950" sldId="294"/>
            <ac:picMk id="8" creationId="{2CEE388D-8286-4CAA-8FD4-9D0DDD6E9BB0}"/>
          </ac:picMkLst>
        </pc:picChg>
      </pc:sldChg>
      <pc:sldChg chg="addSp delSp modSp add mod setBg">
        <pc:chgData name="Saini, Arika" userId="cadc5777-602f-4a42-bb92-ec781eb21ca0" providerId="ADAL" clId="{CCF3D2E6-96F1-4D3D-84AD-0C92021836E8}" dt="2021-06-27T12:21:48.701" v="2633"/>
        <pc:sldMkLst>
          <pc:docMk/>
          <pc:sldMk cId="3872621544" sldId="295"/>
        </pc:sldMkLst>
        <pc:spChg chg="add del mod ord">
          <ac:chgData name="Saini, Arika" userId="cadc5777-602f-4a42-bb92-ec781eb21ca0" providerId="ADAL" clId="{CCF3D2E6-96F1-4D3D-84AD-0C92021836E8}" dt="2021-06-17T09:47:35.459" v="1935" actId="478"/>
          <ac:spMkLst>
            <pc:docMk/>
            <pc:sldMk cId="3872621544" sldId="295"/>
            <ac:spMk id="7" creationId="{3A7BC092-5A4C-4859-837E-869BB001AA0D}"/>
          </ac:spMkLst>
        </pc:spChg>
        <pc:spChg chg="add mod">
          <ac:chgData name="Saini, Arika" userId="cadc5777-602f-4a42-bb92-ec781eb21ca0" providerId="ADAL" clId="{CCF3D2E6-96F1-4D3D-84AD-0C92021836E8}" dt="2021-06-16T06:31:46.913" v="1836"/>
          <ac:spMkLst>
            <pc:docMk/>
            <pc:sldMk cId="3872621544" sldId="295"/>
            <ac:spMk id="9" creationId="{D65C43A2-8BD3-4738-AF5B-275952C26162}"/>
          </ac:spMkLst>
        </pc:spChg>
        <pc:spChg chg="add mod">
          <ac:chgData name="Saini, Arika" userId="cadc5777-602f-4a42-bb92-ec781eb21ca0" providerId="ADAL" clId="{CCF3D2E6-96F1-4D3D-84AD-0C92021836E8}" dt="2021-06-16T06:31:52.713" v="1849" actId="20577"/>
          <ac:spMkLst>
            <pc:docMk/>
            <pc:sldMk cId="3872621544" sldId="295"/>
            <ac:spMk id="10" creationId="{0CACC37E-28C2-442E-9746-B38A890B86CE}"/>
          </ac:spMkLst>
        </pc:spChg>
        <pc:spChg chg="del mod">
          <ac:chgData name="Saini, Arika" userId="cadc5777-602f-4a42-bb92-ec781eb21ca0" providerId="ADAL" clId="{CCF3D2E6-96F1-4D3D-84AD-0C92021836E8}" dt="2021-06-16T06:31:54.784" v="1850" actId="478"/>
          <ac:spMkLst>
            <pc:docMk/>
            <pc:sldMk cId="3872621544" sldId="295"/>
            <ac:spMk id="12" creationId="{9F179BF5-249E-4668-B4AF-E84A301574A4}"/>
          </ac:spMkLst>
        </pc:spChg>
      </pc:sldChg>
      <pc:sldChg chg="addSp delSp modSp add mod setBg">
        <pc:chgData name="Saini, Arika" userId="cadc5777-602f-4a42-bb92-ec781eb21ca0" providerId="ADAL" clId="{CCF3D2E6-96F1-4D3D-84AD-0C92021836E8}" dt="2021-06-28T03:38:14.373" v="2640"/>
        <pc:sldMkLst>
          <pc:docMk/>
          <pc:sldMk cId="55208879" sldId="296"/>
        </pc:sldMkLst>
        <pc:spChg chg="mod">
          <ac:chgData name="Saini, Arika" userId="cadc5777-602f-4a42-bb92-ec781eb21ca0" providerId="ADAL" clId="{CCF3D2E6-96F1-4D3D-84AD-0C92021836E8}" dt="2021-06-15T08:22:02.656" v="520" actId="20577"/>
          <ac:spMkLst>
            <pc:docMk/>
            <pc:sldMk cId="55208879" sldId="296"/>
            <ac:spMk id="5" creationId="{8F4E44AD-AF24-C74A-8524-2A218E7D73A2}"/>
          </ac:spMkLst>
        </pc:spChg>
        <pc:spChg chg="mod">
          <ac:chgData name="Saini, Arika" userId="cadc5777-602f-4a42-bb92-ec781eb21ca0" providerId="ADAL" clId="{CCF3D2E6-96F1-4D3D-84AD-0C92021836E8}" dt="2021-06-27T06:30:53.005" v="2623" actId="313"/>
          <ac:spMkLst>
            <pc:docMk/>
            <pc:sldMk cId="55208879" sldId="296"/>
            <ac:spMk id="6" creationId="{50180E02-B0CC-B647-B48F-CBF0F98503A6}"/>
          </ac:spMkLst>
        </pc:spChg>
        <pc:spChg chg="add mod">
          <ac:chgData name="Saini, Arika" userId="cadc5777-602f-4a42-bb92-ec781eb21ca0" providerId="ADAL" clId="{CCF3D2E6-96F1-4D3D-84AD-0C92021836E8}" dt="2021-06-28T03:38:14.373" v="2640"/>
          <ac:spMkLst>
            <pc:docMk/>
            <pc:sldMk cId="55208879" sldId="296"/>
            <ac:spMk id="7" creationId="{E01DCD3D-0993-4FAB-9FB9-78E9687D4CCD}"/>
          </ac:spMkLst>
        </pc:spChg>
        <pc:picChg chg="add mod">
          <ac:chgData name="Saini, Arika" userId="cadc5777-602f-4a42-bb92-ec781eb21ca0" providerId="ADAL" clId="{CCF3D2E6-96F1-4D3D-84AD-0C92021836E8}" dt="2021-06-28T03:37:24.857" v="2639" actId="1440"/>
          <ac:picMkLst>
            <pc:docMk/>
            <pc:sldMk cId="55208879" sldId="296"/>
            <ac:picMk id="2" creationId="{376E1F62-177B-4A0D-A61E-46117790AC3E}"/>
          </ac:picMkLst>
        </pc:picChg>
        <pc:picChg chg="del">
          <ac:chgData name="Saini, Arika" userId="cadc5777-602f-4a42-bb92-ec781eb21ca0" providerId="ADAL" clId="{CCF3D2E6-96F1-4D3D-84AD-0C92021836E8}" dt="2021-06-15T08:24:16.268" v="534" actId="478"/>
          <ac:picMkLst>
            <pc:docMk/>
            <pc:sldMk cId="55208879" sldId="296"/>
            <ac:picMk id="7" creationId="{57A67EB4-5ADE-4A21-B858-945CF1CD8BBE}"/>
          </ac:picMkLst>
        </pc:picChg>
        <pc:picChg chg="add del mod">
          <ac:chgData name="Saini, Arika" userId="cadc5777-602f-4a42-bb92-ec781eb21ca0" providerId="ADAL" clId="{CCF3D2E6-96F1-4D3D-84AD-0C92021836E8}" dt="2021-06-15T11:50:23.927" v="1308" actId="21"/>
          <ac:picMkLst>
            <pc:docMk/>
            <pc:sldMk cId="55208879" sldId="296"/>
            <ac:picMk id="8" creationId="{BD37A905-A8A4-4465-B069-867F11A9C342}"/>
          </ac:picMkLst>
        </pc:picChg>
      </pc:sldChg>
      <pc:sldChg chg="add del setBg">
        <pc:chgData name="Saini, Arika" userId="cadc5777-602f-4a42-bb92-ec781eb21ca0" providerId="ADAL" clId="{CCF3D2E6-96F1-4D3D-84AD-0C92021836E8}" dt="2021-06-15T08:21:39.670" v="511" actId="47"/>
        <pc:sldMkLst>
          <pc:docMk/>
          <pc:sldMk cId="1870797629" sldId="296"/>
        </pc:sldMkLst>
      </pc:sldChg>
      <pc:sldChg chg="addSp delSp modSp add mod setBg modAnim">
        <pc:chgData name="Saini, Arika" userId="cadc5777-602f-4a42-bb92-ec781eb21ca0" providerId="ADAL" clId="{CCF3D2E6-96F1-4D3D-84AD-0C92021836E8}" dt="2021-06-28T04:33:49.005" v="2833" actId="20577"/>
        <pc:sldMkLst>
          <pc:docMk/>
          <pc:sldMk cId="3700258930" sldId="297"/>
        </pc:sldMkLst>
        <pc:spChg chg="add del mod">
          <ac:chgData name="Saini, Arika" userId="cadc5777-602f-4a42-bb92-ec781eb21ca0" providerId="ADAL" clId="{CCF3D2E6-96F1-4D3D-84AD-0C92021836E8}" dt="2021-06-28T04:04:04.835" v="2650" actId="478"/>
          <ac:spMkLst>
            <pc:docMk/>
            <pc:sldMk cId="3700258930" sldId="297"/>
            <ac:spMk id="2" creationId="{600C3195-D16D-4BCF-92FB-D3041A92AA76}"/>
          </ac:spMkLst>
        </pc:spChg>
        <pc:spChg chg="mod">
          <ac:chgData name="Saini, Arika" userId="cadc5777-602f-4a42-bb92-ec781eb21ca0" providerId="ADAL" clId="{CCF3D2E6-96F1-4D3D-84AD-0C92021836E8}" dt="2021-06-15T08:23:58.561" v="533"/>
          <ac:spMkLst>
            <pc:docMk/>
            <pc:sldMk cId="3700258930" sldId="297"/>
            <ac:spMk id="5" creationId="{8F4E44AD-AF24-C74A-8524-2A218E7D73A2}"/>
          </ac:spMkLst>
        </pc:spChg>
        <pc:spChg chg="del mod">
          <ac:chgData name="Saini, Arika" userId="cadc5777-602f-4a42-bb92-ec781eb21ca0" providerId="ADAL" clId="{CCF3D2E6-96F1-4D3D-84AD-0C92021836E8}" dt="2021-06-15T08:28:56.465" v="612" actId="478"/>
          <ac:spMkLst>
            <pc:docMk/>
            <pc:sldMk cId="3700258930" sldId="297"/>
            <ac:spMk id="6" creationId="{50180E02-B0CC-B647-B48F-CBF0F98503A6}"/>
          </ac:spMkLst>
        </pc:spChg>
        <pc:spChg chg="add mod">
          <ac:chgData name="Saini, Arika" userId="cadc5777-602f-4a42-bb92-ec781eb21ca0" providerId="ADAL" clId="{CCF3D2E6-96F1-4D3D-84AD-0C92021836E8}" dt="2021-06-28T04:25:34.297" v="2773" actId="20578"/>
          <ac:spMkLst>
            <pc:docMk/>
            <pc:sldMk cId="3700258930" sldId="297"/>
            <ac:spMk id="8" creationId="{EFDEA34D-E12C-4128-B930-8245BAA6BF55}"/>
          </ac:spMkLst>
        </pc:spChg>
        <pc:graphicFrameChg chg="add del mod">
          <ac:chgData name="Saini, Arika" userId="cadc5777-602f-4a42-bb92-ec781eb21ca0" providerId="ADAL" clId="{CCF3D2E6-96F1-4D3D-84AD-0C92021836E8}" dt="2021-06-15T08:24:30.641" v="539"/>
          <ac:graphicFrameMkLst>
            <pc:docMk/>
            <pc:sldMk cId="3700258930" sldId="297"/>
            <ac:graphicFrameMk id="8" creationId="{8D0971C0-E4A7-4031-999B-259FEE3082FB}"/>
          </ac:graphicFrameMkLst>
        </pc:graphicFrameChg>
        <pc:graphicFrameChg chg="add del mod">
          <ac:chgData name="Saini, Arika" userId="cadc5777-602f-4a42-bb92-ec781eb21ca0" providerId="ADAL" clId="{CCF3D2E6-96F1-4D3D-84AD-0C92021836E8}" dt="2021-06-15T08:24:30.641" v="539"/>
          <ac:graphicFrameMkLst>
            <pc:docMk/>
            <pc:sldMk cId="3700258930" sldId="297"/>
            <ac:graphicFrameMk id="9" creationId="{EF475DF9-DA25-4FD9-92E3-CC4B47612F83}"/>
          </ac:graphicFrameMkLst>
        </pc:graphicFrameChg>
        <pc:graphicFrameChg chg="add del mod">
          <ac:chgData name="Saini, Arika" userId="cadc5777-602f-4a42-bb92-ec781eb21ca0" providerId="ADAL" clId="{CCF3D2E6-96F1-4D3D-84AD-0C92021836E8}" dt="2021-06-15T08:24:30.641" v="539"/>
          <ac:graphicFrameMkLst>
            <pc:docMk/>
            <pc:sldMk cId="3700258930" sldId="297"/>
            <ac:graphicFrameMk id="10" creationId="{16A2A0BF-4A77-416B-84E1-541BC81859D1}"/>
          </ac:graphicFrameMkLst>
        </pc:graphicFrameChg>
        <pc:graphicFrameChg chg="add mod modGraphic">
          <ac:chgData name="Saini, Arika" userId="cadc5777-602f-4a42-bb92-ec781eb21ca0" providerId="ADAL" clId="{CCF3D2E6-96F1-4D3D-84AD-0C92021836E8}" dt="2021-06-28T04:21:07.069" v="2697" actId="5793"/>
          <ac:graphicFrameMkLst>
            <pc:docMk/>
            <pc:sldMk cId="3700258930" sldId="297"/>
            <ac:graphicFrameMk id="11" creationId="{EDA59D40-633E-4DB2-B4E2-9A3FDA7F1F49}"/>
          </ac:graphicFrameMkLst>
        </pc:graphicFrameChg>
        <pc:graphicFrameChg chg="add mod modGraphic">
          <ac:chgData name="Saini, Arika" userId="cadc5777-602f-4a42-bb92-ec781eb21ca0" providerId="ADAL" clId="{CCF3D2E6-96F1-4D3D-84AD-0C92021836E8}" dt="2021-06-28T04:33:49.005" v="2833" actId="20577"/>
          <ac:graphicFrameMkLst>
            <pc:docMk/>
            <pc:sldMk cId="3700258930" sldId="297"/>
            <ac:graphicFrameMk id="12" creationId="{D8241ACC-A75A-418B-9C83-504E38029380}"/>
          </ac:graphicFrameMkLst>
        </pc:graphicFrameChg>
        <pc:graphicFrameChg chg="add mod modGraphic">
          <ac:chgData name="Saini, Arika" userId="cadc5777-602f-4a42-bb92-ec781eb21ca0" providerId="ADAL" clId="{CCF3D2E6-96F1-4D3D-84AD-0C92021836E8}" dt="2021-06-28T04:20:56.989" v="2689" actId="20577"/>
          <ac:graphicFrameMkLst>
            <pc:docMk/>
            <pc:sldMk cId="3700258930" sldId="297"/>
            <ac:graphicFrameMk id="13" creationId="{04B8A2D6-A985-4C89-A80E-70C6DC3D4409}"/>
          </ac:graphicFrameMkLst>
        </pc:graphicFrameChg>
        <pc:picChg chg="del">
          <ac:chgData name="Saini, Arika" userId="cadc5777-602f-4a42-bb92-ec781eb21ca0" providerId="ADAL" clId="{CCF3D2E6-96F1-4D3D-84AD-0C92021836E8}" dt="2021-06-15T08:24:19.640" v="535" actId="21"/>
          <ac:picMkLst>
            <pc:docMk/>
            <pc:sldMk cId="3700258930" sldId="297"/>
            <ac:picMk id="7" creationId="{57A67EB4-5ADE-4A21-B858-945CF1CD8BBE}"/>
          </ac:picMkLst>
        </pc:picChg>
      </pc:sldChg>
      <pc:sldChg chg="addSp delSp modSp add mod setBg delAnim">
        <pc:chgData name="Saini, Arika" userId="cadc5777-602f-4a42-bb92-ec781eb21ca0" providerId="ADAL" clId="{CCF3D2E6-96F1-4D3D-84AD-0C92021836E8}" dt="2021-06-27T06:26:44.064" v="2550" actId="6549"/>
        <pc:sldMkLst>
          <pc:docMk/>
          <pc:sldMk cId="3003711662" sldId="298"/>
        </pc:sldMkLst>
        <pc:spChg chg="add del mod">
          <ac:chgData name="Saini, Arika" userId="cadc5777-602f-4a42-bb92-ec781eb21ca0" providerId="ADAL" clId="{CCF3D2E6-96F1-4D3D-84AD-0C92021836E8}" dt="2021-06-15T08:29:36.018" v="629"/>
          <ac:spMkLst>
            <pc:docMk/>
            <pc:sldMk cId="3003711662" sldId="298"/>
            <ac:spMk id="2" creationId="{8E12C4BE-32EC-4933-83E1-ED20DF7496EB}"/>
          </ac:spMkLst>
        </pc:spChg>
        <pc:spChg chg="add del mod">
          <ac:chgData name="Saini, Arika" userId="cadc5777-602f-4a42-bb92-ec781eb21ca0" providerId="ADAL" clId="{CCF3D2E6-96F1-4D3D-84AD-0C92021836E8}" dt="2021-06-24T11:47:46.930" v="2022" actId="478"/>
          <ac:spMkLst>
            <pc:docMk/>
            <pc:sldMk cId="3003711662" sldId="298"/>
            <ac:spMk id="2" creationId="{B2EA151D-0B0A-4ACD-A0C2-4C696F0BD715}"/>
          </ac:spMkLst>
        </pc:spChg>
        <pc:spChg chg="add del mod">
          <ac:chgData name="Saini, Arika" userId="cadc5777-602f-4a42-bb92-ec781eb21ca0" providerId="ADAL" clId="{CCF3D2E6-96F1-4D3D-84AD-0C92021836E8}" dt="2021-06-15T08:29:36.018" v="629"/>
          <ac:spMkLst>
            <pc:docMk/>
            <pc:sldMk cId="3003711662" sldId="298"/>
            <ac:spMk id="3" creationId="{07BC0887-4467-4077-9839-59322DF200C5}"/>
          </ac:spMkLst>
        </pc:spChg>
        <pc:spChg chg="add mod">
          <ac:chgData name="Saini, Arika" userId="cadc5777-602f-4a42-bb92-ec781eb21ca0" providerId="ADAL" clId="{CCF3D2E6-96F1-4D3D-84AD-0C92021836E8}" dt="2021-06-27T06:26:44.064" v="2550" actId="6549"/>
          <ac:spMkLst>
            <pc:docMk/>
            <pc:sldMk cId="3003711662" sldId="298"/>
            <ac:spMk id="4" creationId="{5491D5A9-FB26-46B5-9BED-D5A34F2847E5}"/>
          </ac:spMkLst>
        </pc:spChg>
        <pc:spChg chg="mod">
          <ac:chgData name="Saini, Arika" userId="cadc5777-602f-4a42-bb92-ec781eb21ca0" providerId="ADAL" clId="{CCF3D2E6-96F1-4D3D-84AD-0C92021836E8}" dt="2021-06-15T08:29:36.018" v="629"/>
          <ac:spMkLst>
            <pc:docMk/>
            <pc:sldMk cId="3003711662" sldId="298"/>
            <ac:spMk id="5" creationId="{8F4E44AD-AF24-C74A-8524-2A218E7D73A2}"/>
          </ac:spMkLst>
        </pc:spChg>
        <pc:spChg chg="add del mod">
          <ac:chgData name="Saini, Arika" userId="cadc5777-602f-4a42-bb92-ec781eb21ca0" providerId="ADAL" clId="{CCF3D2E6-96F1-4D3D-84AD-0C92021836E8}" dt="2021-06-24T11:47:48.663" v="2023" actId="478"/>
          <ac:spMkLst>
            <pc:docMk/>
            <pc:sldMk cId="3003711662" sldId="298"/>
            <ac:spMk id="6" creationId="{C1851AE4-BD18-4CCF-A3F4-E3EF2F08D82A}"/>
          </ac:spMkLst>
        </pc:spChg>
        <pc:spChg chg="mod">
          <ac:chgData name="Saini, Arika" userId="cadc5777-602f-4a42-bb92-ec781eb21ca0" providerId="ADAL" clId="{CCF3D2E6-96F1-4D3D-84AD-0C92021836E8}" dt="2021-06-15T08:29:36.018" v="629"/>
          <ac:spMkLst>
            <pc:docMk/>
            <pc:sldMk cId="3003711662" sldId="298"/>
            <ac:spMk id="16" creationId="{73EBD3A4-EB2B-4C00-B57E-B3F79B1E6645}"/>
          </ac:spMkLst>
        </pc:spChg>
        <pc:graphicFrameChg chg="del">
          <ac:chgData name="Saini, Arika" userId="cadc5777-602f-4a42-bb92-ec781eb21ca0" providerId="ADAL" clId="{CCF3D2E6-96F1-4D3D-84AD-0C92021836E8}" dt="2021-06-15T08:29:33.194" v="628" actId="478"/>
          <ac:graphicFrameMkLst>
            <pc:docMk/>
            <pc:sldMk cId="3003711662" sldId="298"/>
            <ac:graphicFrameMk id="11" creationId="{EDA59D40-633E-4DB2-B4E2-9A3FDA7F1F49}"/>
          </ac:graphicFrameMkLst>
        </pc:graphicFrameChg>
        <pc:graphicFrameChg chg="del">
          <ac:chgData name="Saini, Arika" userId="cadc5777-602f-4a42-bb92-ec781eb21ca0" providerId="ADAL" clId="{CCF3D2E6-96F1-4D3D-84AD-0C92021836E8}" dt="2021-06-15T08:29:33.194" v="628" actId="478"/>
          <ac:graphicFrameMkLst>
            <pc:docMk/>
            <pc:sldMk cId="3003711662" sldId="298"/>
            <ac:graphicFrameMk id="12" creationId="{D8241ACC-A75A-418B-9C83-504E38029380}"/>
          </ac:graphicFrameMkLst>
        </pc:graphicFrameChg>
        <pc:graphicFrameChg chg="del">
          <ac:chgData name="Saini, Arika" userId="cadc5777-602f-4a42-bb92-ec781eb21ca0" providerId="ADAL" clId="{CCF3D2E6-96F1-4D3D-84AD-0C92021836E8}" dt="2021-06-15T08:29:33.194" v="628" actId="478"/>
          <ac:graphicFrameMkLst>
            <pc:docMk/>
            <pc:sldMk cId="3003711662" sldId="298"/>
            <ac:graphicFrameMk id="13" creationId="{04B8A2D6-A985-4C89-A80E-70C6DC3D4409}"/>
          </ac:graphicFrameMkLst>
        </pc:graphicFrameChg>
        <pc:picChg chg="add del mod">
          <ac:chgData name="Saini, Arika" userId="cadc5777-602f-4a42-bb92-ec781eb21ca0" providerId="ADAL" clId="{CCF3D2E6-96F1-4D3D-84AD-0C92021836E8}" dt="2021-06-15T08:31:58.726" v="667" actId="21"/>
          <ac:picMkLst>
            <pc:docMk/>
            <pc:sldMk cId="3003711662" sldId="298"/>
            <ac:picMk id="10" creationId="{D66E4C93-0790-4C55-9A79-6D84760E7184}"/>
          </ac:picMkLst>
        </pc:picChg>
      </pc:sldChg>
      <pc:sldChg chg="addSp delSp modSp add mod setBg delAnim modAnim">
        <pc:chgData name="Saini, Arika" userId="cadc5777-602f-4a42-bb92-ec781eb21ca0" providerId="ADAL" clId="{CCF3D2E6-96F1-4D3D-84AD-0C92021836E8}" dt="2021-06-28T04:33:42.167" v="2829" actId="20577"/>
        <pc:sldMkLst>
          <pc:docMk/>
          <pc:sldMk cId="3387773794" sldId="299"/>
        </pc:sldMkLst>
        <pc:spChg chg="del mod">
          <ac:chgData name="Saini, Arika" userId="cadc5777-602f-4a42-bb92-ec781eb21ca0" providerId="ADAL" clId="{CCF3D2E6-96F1-4D3D-84AD-0C92021836E8}" dt="2021-06-15T08:31:47.555" v="665" actId="478"/>
          <ac:spMkLst>
            <pc:docMk/>
            <pc:sldMk cId="3387773794" sldId="299"/>
            <ac:spMk id="4" creationId="{5491D5A9-FB26-46B5-9BED-D5A34F2847E5}"/>
          </ac:spMkLst>
        </pc:spChg>
        <pc:spChg chg="add del mod">
          <ac:chgData name="Saini, Arika" userId="cadc5777-602f-4a42-bb92-ec781eb21ca0" providerId="ADAL" clId="{CCF3D2E6-96F1-4D3D-84AD-0C92021836E8}" dt="2021-06-24T11:44:08.330" v="1981"/>
          <ac:spMkLst>
            <pc:docMk/>
            <pc:sldMk cId="3387773794" sldId="299"/>
            <ac:spMk id="7" creationId="{7A6BEF6C-956C-4156-B20F-0C95ACBC328E}"/>
          </ac:spMkLst>
        </pc:spChg>
        <pc:spChg chg="add mod">
          <ac:chgData name="Saini, Arika" userId="cadc5777-602f-4a42-bb92-ec781eb21ca0" providerId="ADAL" clId="{CCF3D2E6-96F1-4D3D-84AD-0C92021836E8}" dt="2021-06-28T04:15:23.116" v="2683" actId="1036"/>
          <ac:spMkLst>
            <pc:docMk/>
            <pc:sldMk cId="3387773794" sldId="299"/>
            <ac:spMk id="7" creationId="{D3DA68BE-063B-482B-8B4F-0233D0A152B7}"/>
          </ac:spMkLst>
        </pc:spChg>
        <pc:graphicFrameChg chg="add mod modGraphic">
          <ac:chgData name="Saini, Arika" userId="cadc5777-602f-4a42-bb92-ec781eb21ca0" providerId="ADAL" clId="{CCF3D2E6-96F1-4D3D-84AD-0C92021836E8}" dt="2021-06-28T04:33:42.167" v="2829" actId="20577"/>
          <ac:graphicFrameMkLst>
            <pc:docMk/>
            <pc:sldMk cId="3387773794" sldId="299"/>
            <ac:graphicFrameMk id="6" creationId="{111C9E8E-34E2-47A3-B7B7-5EF60FCF45E2}"/>
          </ac:graphicFrameMkLst>
        </pc:graphicFrameChg>
        <pc:graphicFrameChg chg="add del mod">
          <ac:chgData name="Saini, Arika" userId="cadc5777-602f-4a42-bb92-ec781eb21ca0" providerId="ADAL" clId="{CCF3D2E6-96F1-4D3D-84AD-0C92021836E8}" dt="2021-06-15T09:24:50.602" v="702" actId="21"/>
          <ac:graphicFrameMkLst>
            <pc:docMk/>
            <pc:sldMk cId="3387773794" sldId="299"/>
            <ac:graphicFrameMk id="7" creationId="{0290C3B4-083A-4E65-8CD8-7D4102CBCD13}"/>
          </ac:graphicFrameMkLst>
        </pc:graphicFrameChg>
        <pc:picChg chg="del">
          <ac:chgData name="Saini, Arika" userId="cadc5777-602f-4a42-bb92-ec781eb21ca0" providerId="ADAL" clId="{CCF3D2E6-96F1-4D3D-84AD-0C92021836E8}" dt="2021-06-15T08:31:09.848" v="661" actId="478"/>
          <ac:picMkLst>
            <pc:docMk/>
            <pc:sldMk cId="3387773794" sldId="299"/>
            <ac:picMk id="10" creationId="{D66E4C93-0790-4C55-9A79-6D84760E7184}"/>
          </ac:picMkLst>
        </pc:picChg>
      </pc:sldChg>
      <pc:sldChg chg="addSp delSp modSp add mod setBg">
        <pc:chgData name="Saini, Arika" userId="cadc5777-602f-4a42-bb92-ec781eb21ca0" providerId="ADAL" clId="{CCF3D2E6-96F1-4D3D-84AD-0C92021836E8}" dt="2021-06-27T06:26:55.502" v="2552" actId="20577"/>
        <pc:sldMkLst>
          <pc:docMk/>
          <pc:sldMk cId="1781445076" sldId="300"/>
        </pc:sldMkLst>
        <pc:spChg chg="mod">
          <ac:chgData name="Saini, Arika" userId="cadc5777-602f-4a42-bb92-ec781eb21ca0" providerId="ADAL" clId="{CCF3D2E6-96F1-4D3D-84AD-0C92021836E8}" dt="2021-06-27T06:26:55.502" v="2552" actId="20577"/>
          <ac:spMkLst>
            <pc:docMk/>
            <pc:sldMk cId="1781445076" sldId="300"/>
            <ac:spMk id="4" creationId="{5491D5A9-FB26-46B5-9BED-D5A34F2847E5}"/>
          </ac:spMkLst>
        </pc:spChg>
        <pc:picChg chg="add del mod">
          <ac:chgData name="Saini, Arika" userId="cadc5777-602f-4a42-bb92-ec781eb21ca0" providerId="ADAL" clId="{CCF3D2E6-96F1-4D3D-84AD-0C92021836E8}" dt="2021-06-15T09:24:58.676" v="705" actId="478"/>
          <ac:picMkLst>
            <pc:docMk/>
            <pc:sldMk cId="1781445076" sldId="300"/>
            <ac:picMk id="6" creationId="{D1955DB3-D034-424A-856E-8F1805C51ED4}"/>
          </ac:picMkLst>
        </pc:picChg>
        <pc:picChg chg="add del mod">
          <ac:chgData name="Saini, Arika" userId="cadc5777-602f-4a42-bb92-ec781eb21ca0" providerId="ADAL" clId="{CCF3D2E6-96F1-4D3D-84AD-0C92021836E8}" dt="2021-06-15T11:50:12.846" v="1305" actId="21"/>
          <ac:picMkLst>
            <pc:docMk/>
            <pc:sldMk cId="1781445076" sldId="300"/>
            <ac:picMk id="7" creationId="{C8629B57-BC42-4740-995A-867BA968E7C9}"/>
          </ac:picMkLst>
        </pc:picChg>
      </pc:sldChg>
      <pc:sldChg chg="addSp delSp modSp add mod setBg delAnim modAnim">
        <pc:chgData name="Saini, Arika" userId="cadc5777-602f-4a42-bb92-ec781eb21ca0" providerId="ADAL" clId="{CCF3D2E6-96F1-4D3D-84AD-0C92021836E8}" dt="2021-06-28T04:33:37.001" v="2823" actId="20577"/>
        <pc:sldMkLst>
          <pc:docMk/>
          <pc:sldMk cId="1027728165" sldId="301"/>
        </pc:sldMkLst>
        <pc:spChg chg="add del mod">
          <ac:chgData name="Saini, Arika" userId="cadc5777-602f-4a42-bb92-ec781eb21ca0" providerId="ADAL" clId="{CCF3D2E6-96F1-4D3D-84AD-0C92021836E8}" dt="2021-06-15T09:24:53.914" v="704" actId="478"/>
          <ac:spMkLst>
            <pc:docMk/>
            <pc:sldMk cId="1027728165" sldId="301"/>
            <ac:spMk id="3" creationId="{2AA956EC-AD3E-42F3-A1DE-563A5AD40F81}"/>
          </ac:spMkLst>
        </pc:spChg>
        <pc:spChg chg="del">
          <ac:chgData name="Saini, Arika" userId="cadc5777-602f-4a42-bb92-ec781eb21ca0" providerId="ADAL" clId="{CCF3D2E6-96F1-4D3D-84AD-0C92021836E8}" dt="2021-06-15T09:24:40.787" v="697" actId="478"/>
          <ac:spMkLst>
            <pc:docMk/>
            <pc:sldMk cId="1027728165" sldId="301"/>
            <ac:spMk id="4" creationId="{5491D5A9-FB26-46B5-9BED-D5A34F2847E5}"/>
          </ac:spMkLst>
        </pc:spChg>
        <pc:spChg chg="add mod">
          <ac:chgData name="Saini, Arika" userId="cadc5777-602f-4a42-bb92-ec781eb21ca0" providerId="ADAL" clId="{CCF3D2E6-96F1-4D3D-84AD-0C92021836E8}" dt="2021-06-28T04:31:19.183" v="2792" actId="1036"/>
          <ac:spMkLst>
            <pc:docMk/>
            <pc:sldMk cId="1027728165" sldId="301"/>
            <ac:spMk id="6" creationId="{76153B65-6633-4978-98C0-83C4C4FD7D2D}"/>
          </ac:spMkLst>
        </pc:spChg>
        <pc:graphicFrameChg chg="add del mod">
          <ac:chgData name="Saini, Arika" userId="cadc5777-602f-4a42-bb92-ec781eb21ca0" providerId="ADAL" clId="{CCF3D2E6-96F1-4D3D-84AD-0C92021836E8}" dt="2021-06-15T09:24:45.420" v="699" actId="21"/>
          <ac:graphicFrameMkLst>
            <pc:docMk/>
            <pc:sldMk cId="1027728165" sldId="301"/>
            <ac:graphicFrameMk id="8" creationId="{44A5A0B9-8890-482A-A356-33194E54E9DE}"/>
          </ac:graphicFrameMkLst>
        </pc:graphicFrameChg>
        <pc:graphicFrameChg chg="add mod modGraphic">
          <ac:chgData name="Saini, Arika" userId="cadc5777-602f-4a42-bb92-ec781eb21ca0" providerId="ADAL" clId="{CCF3D2E6-96F1-4D3D-84AD-0C92021836E8}" dt="2021-06-28T04:33:37.001" v="2823" actId="20577"/>
          <ac:graphicFrameMkLst>
            <pc:docMk/>
            <pc:sldMk cId="1027728165" sldId="301"/>
            <ac:graphicFrameMk id="9" creationId="{1E2D66D9-1545-4572-8FF4-5377AE4EA145}"/>
          </ac:graphicFrameMkLst>
        </pc:graphicFrameChg>
        <pc:picChg chg="del">
          <ac:chgData name="Saini, Arika" userId="cadc5777-602f-4a42-bb92-ec781eb21ca0" providerId="ADAL" clId="{CCF3D2E6-96F1-4D3D-84AD-0C92021836E8}" dt="2021-06-15T09:25:56.079" v="722" actId="21"/>
          <ac:picMkLst>
            <pc:docMk/>
            <pc:sldMk cId="1027728165" sldId="301"/>
            <ac:picMk id="6" creationId="{D1955DB3-D034-424A-856E-8F1805C51ED4}"/>
          </ac:picMkLst>
        </pc:picChg>
      </pc:sldChg>
      <pc:sldChg chg="addSp delSp modSp add mod setBg">
        <pc:chgData name="Saini, Arika" userId="cadc5777-602f-4a42-bb92-ec781eb21ca0" providerId="ADAL" clId="{CCF3D2E6-96F1-4D3D-84AD-0C92021836E8}" dt="2021-06-27T06:28:03.242" v="2565" actId="20577"/>
        <pc:sldMkLst>
          <pc:docMk/>
          <pc:sldMk cId="1396582541" sldId="302"/>
        </pc:sldMkLst>
        <pc:spChg chg="mod">
          <ac:chgData name="Saini, Arika" userId="cadc5777-602f-4a42-bb92-ec781eb21ca0" providerId="ADAL" clId="{CCF3D2E6-96F1-4D3D-84AD-0C92021836E8}" dt="2021-06-27T06:28:03.242" v="2565" actId="20577"/>
          <ac:spMkLst>
            <pc:docMk/>
            <pc:sldMk cId="1396582541" sldId="302"/>
            <ac:spMk id="4" creationId="{5491D5A9-FB26-46B5-9BED-D5A34F2847E5}"/>
          </ac:spMkLst>
        </pc:spChg>
        <pc:picChg chg="add del mod">
          <ac:chgData name="Saini, Arika" userId="cadc5777-602f-4a42-bb92-ec781eb21ca0" providerId="ADAL" clId="{CCF3D2E6-96F1-4D3D-84AD-0C92021836E8}" dt="2021-06-15T09:27:24.023" v="731" actId="478"/>
          <ac:picMkLst>
            <pc:docMk/>
            <pc:sldMk cId="1396582541" sldId="302"/>
            <ac:picMk id="6" creationId="{29FED8F6-9431-4891-8000-5F9332B18E5C}"/>
          </ac:picMkLst>
        </pc:picChg>
      </pc:sldChg>
      <pc:sldChg chg="addSp delSp modSp add mod setBg">
        <pc:chgData name="Saini, Arika" userId="cadc5777-602f-4a42-bb92-ec781eb21ca0" providerId="ADAL" clId="{CCF3D2E6-96F1-4D3D-84AD-0C92021836E8}" dt="2021-06-27T06:28:26.603" v="2566" actId="20577"/>
        <pc:sldMkLst>
          <pc:docMk/>
          <pc:sldMk cId="3338054780" sldId="303"/>
        </pc:sldMkLst>
        <pc:spChg chg="mod">
          <ac:chgData name="Saini, Arika" userId="cadc5777-602f-4a42-bb92-ec781eb21ca0" providerId="ADAL" clId="{CCF3D2E6-96F1-4D3D-84AD-0C92021836E8}" dt="2021-06-27T06:28:26.603" v="2566" actId="20577"/>
          <ac:spMkLst>
            <pc:docMk/>
            <pc:sldMk cId="3338054780" sldId="303"/>
            <ac:spMk id="4" creationId="{5491D5A9-FB26-46B5-9BED-D5A34F2847E5}"/>
          </ac:spMkLst>
        </pc:spChg>
        <pc:picChg chg="del">
          <ac:chgData name="Saini, Arika" userId="cadc5777-602f-4a42-bb92-ec781eb21ca0" providerId="ADAL" clId="{CCF3D2E6-96F1-4D3D-84AD-0C92021836E8}" dt="2021-06-15T11:23:45.018" v="1000" actId="478"/>
          <ac:picMkLst>
            <pc:docMk/>
            <pc:sldMk cId="3338054780" sldId="303"/>
            <ac:picMk id="6" creationId="{29FED8F6-9431-4891-8000-5F9332B18E5C}"/>
          </ac:picMkLst>
        </pc:picChg>
        <pc:picChg chg="add del mod">
          <ac:chgData name="Saini, Arika" userId="cadc5777-602f-4a42-bb92-ec781eb21ca0" providerId="ADAL" clId="{CCF3D2E6-96F1-4D3D-84AD-0C92021836E8}" dt="2021-06-15T11:50:05.124" v="1302" actId="21"/>
          <ac:picMkLst>
            <pc:docMk/>
            <pc:sldMk cId="3338054780" sldId="303"/>
            <ac:picMk id="7" creationId="{CFF0FB27-D4EA-493A-B7F5-B2DD9C72B1CC}"/>
          </ac:picMkLst>
        </pc:picChg>
      </pc:sldChg>
      <pc:sldChg chg="addSp delSp modSp add mod setBg">
        <pc:chgData name="Saini, Arika" userId="cadc5777-602f-4a42-bb92-ec781eb21ca0" providerId="ADAL" clId="{CCF3D2E6-96F1-4D3D-84AD-0C92021836E8}" dt="2021-06-27T06:28:51.066" v="2610" actId="20577"/>
        <pc:sldMkLst>
          <pc:docMk/>
          <pc:sldMk cId="3938071145" sldId="304"/>
        </pc:sldMkLst>
        <pc:spChg chg="add del mod">
          <ac:chgData name="Saini, Arika" userId="cadc5777-602f-4a42-bb92-ec781eb21ca0" providerId="ADAL" clId="{CCF3D2E6-96F1-4D3D-84AD-0C92021836E8}" dt="2021-06-15T10:52:06.358" v="745"/>
          <ac:spMkLst>
            <pc:docMk/>
            <pc:sldMk cId="3938071145" sldId="304"/>
            <ac:spMk id="2" creationId="{526938DC-D659-4D05-BAF4-A4D9434AC6C8}"/>
          </ac:spMkLst>
        </pc:spChg>
        <pc:spChg chg="add del mod">
          <ac:chgData name="Saini, Arika" userId="cadc5777-602f-4a42-bb92-ec781eb21ca0" providerId="ADAL" clId="{CCF3D2E6-96F1-4D3D-84AD-0C92021836E8}" dt="2021-06-15T10:52:06.358" v="745"/>
          <ac:spMkLst>
            <pc:docMk/>
            <pc:sldMk cId="3938071145" sldId="304"/>
            <ac:spMk id="3" creationId="{797C045B-487C-4A6F-A03B-3FC98627D31E}"/>
          </ac:spMkLst>
        </pc:spChg>
        <pc:spChg chg="mod">
          <ac:chgData name="Saini, Arika" userId="cadc5777-602f-4a42-bb92-ec781eb21ca0" providerId="ADAL" clId="{CCF3D2E6-96F1-4D3D-84AD-0C92021836E8}" dt="2021-06-27T06:28:51.066" v="2610" actId="20577"/>
          <ac:spMkLst>
            <pc:docMk/>
            <pc:sldMk cId="3938071145" sldId="304"/>
            <ac:spMk id="4" creationId="{5491D5A9-FB26-46B5-9BED-D5A34F2847E5}"/>
          </ac:spMkLst>
        </pc:spChg>
        <pc:spChg chg="mod">
          <ac:chgData name="Saini, Arika" userId="cadc5777-602f-4a42-bb92-ec781eb21ca0" providerId="ADAL" clId="{CCF3D2E6-96F1-4D3D-84AD-0C92021836E8}" dt="2021-06-15T10:52:06.358" v="745"/>
          <ac:spMkLst>
            <pc:docMk/>
            <pc:sldMk cId="3938071145" sldId="304"/>
            <ac:spMk id="5" creationId="{8F4E44AD-AF24-C74A-8524-2A218E7D73A2}"/>
          </ac:spMkLst>
        </pc:spChg>
        <pc:spChg chg="add del mod">
          <ac:chgData name="Saini, Arika" userId="cadc5777-602f-4a42-bb92-ec781eb21ca0" providerId="ADAL" clId="{CCF3D2E6-96F1-4D3D-84AD-0C92021836E8}" dt="2021-06-15T10:52:06.358" v="745"/>
          <ac:spMkLst>
            <pc:docMk/>
            <pc:sldMk cId="3938071145" sldId="304"/>
            <ac:spMk id="7" creationId="{B6F9492D-8AE7-432C-B73A-341254F9BD47}"/>
          </ac:spMkLst>
        </pc:spChg>
        <pc:spChg chg="mod">
          <ac:chgData name="Saini, Arika" userId="cadc5777-602f-4a42-bb92-ec781eb21ca0" providerId="ADAL" clId="{CCF3D2E6-96F1-4D3D-84AD-0C92021836E8}" dt="2021-06-15T10:52:06.358" v="745"/>
          <ac:spMkLst>
            <pc:docMk/>
            <pc:sldMk cId="3938071145" sldId="304"/>
            <ac:spMk id="16" creationId="{73EBD3A4-EB2B-4C00-B57E-B3F79B1E6645}"/>
          </ac:spMkLst>
        </pc:spChg>
        <pc:picChg chg="del">
          <ac:chgData name="Saini, Arika" userId="cadc5777-602f-4a42-bb92-ec781eb21ca0" providerId="ADAL" clId="{CCF3D2E6-96F1-4D3D-84AD-0C92021836E8}" dt="2021-06-15T11:34:13.189" v="1242" actId="478"/>
          <ac:picMkLst>
            <pc:docMk/>
            <pc:sldMk cId="3938071145" sldId="304"/>
            <ac:picMk id="6" creationId="{29FED8F6-9431-4891-8000-5F9332B18E5C}"/>
          </ac:picMkLst>
        </pc:picChg>
        <pc:picChg chg="add del mod">
          <ac:chgData name="Saini, Arika" userId="cadc5777-602f-4a42-bb92-ec781eb21ca0" providerId="ADAL" clId="{CCF3D2E6-96F1-4D3D-84AD-0C92021836E8}" dt="2021-06-15T11:49:51.870" v="1298" actId="21"/>
          <ac:picMkLst>
            <pc:docMk/>
            <pc:sldMk cId="3938071145" sldId="304"/>
            <ac:picMk id="9" creationId="{019CB10B-6657-4D68-BCA2-1470AC92A529}"/>
          </ac:picMkLst>
        </pc:picChg>
      </pc:sldChg>
      <pc:sldChg chg="addSp delSp modSp add mod setBg">
        <pc:chgData name="Saini, Arika" userId="cadc5777-602f-4a42-bb92-ec781eb21ca0" providerId="ADAL" clId="{CCF3D2E6-96F1-4D3D-84AD-0C92021836E8}" dt="2021-06-27T06:30:54.897" v="2625" actId="313"/>
        <pc:sldMkLst>
          <pc:docMk/>
          <pc:sldMk cId="3751531633" sldId="305"/>
        </pc:sldMkLst>
        <pc:spChg chg="add del mod">
          <ac:chgData name="Saini, Arika" userId="cadc5777-602f-4a42-bb92-ec781eb21ca0" providerId="ADAL" clId="{CCF3D2E6-96F1-4D3D-84AD-0C92021836E8}" dt="2021-06-15T12:04:46.978" v="1645" actId="478"/>
          <ac:spMkLst>
            <pc:docMk/>
            <pc:sldMk cId="3751531633" sldId="305"/>
            <ac:spMk id="3" creationId="{805DDA82-3B61-493F-8B12-CDA9B45D4634}"/>
          </ac:spMkLst>
        </pc:spChg>
        <pc:spChg chg="mod">
          <ac:chgData name="Saini, Arika" userId="cadc5777-602f-4a42-bb92-ec781eb21ca0" providerId="ADAL" clId="{CCF3D2E6-96F1-4D3D-84AD-0C92021836E8}" dt="2021-06-27T06:30:54.897" v="2625" actId="313"/>
          <ac:spMkLst>
            <pc:docMk/>
            <pc:sldMk cId="3751531633" sldId="305"/>
            <ac:spMk id="4" creationId="{5491D5A9-FB26-46B5-9BED-D5A34F2847E5}"/>
          </ac:spMkLst>
        </pc:spChg>
        <pc:spChg chg="mod">
          <ac:chgData name="Saini, Arika" userId="cadc5777-602f-4a42-bb92-ec781eb21ca0" providerId="ADAL" clId="{CCF3D2E6-96F1-4D3D-84AD-0C92021836E8}" dt="2021-06-15T10:53:18.734" v="765" actId="20577"/>
          <ac:spMkLst>
            <pc:docMk/>
            <pc:sldMk cId="3751531633" sldId="305"/>
            <ac:spMk id="5" creationId="{8F4E44AD-AF24-C74A-8524-2A218E7D73A2}"/>
          </ac:spMkLst>
        </pc:spChg>
        <pc:spChg chg="add mod">
          <ac:chgData name="Saini, Arika" userId="cadc5777-602f-4a42-bb92-ec781eb21ca0" providerId="ADAL" clId="{CCF3D2E6-96F1-4D3D-84AD-0C92021836E8}" dt="2021-06-15T11:55:37.355" v="1412" actId="164"/>
          <ac:spMkLst>
            <pc:docMk/>
            <pc:sldMk cId="3751531633" sldId="305"/>
            <ac:spMk id="9" creationId="{C997A0AB-6E56-4034-B086-8B017704FB91}"/>
          </ac:spMkLst>
        </pc:spChg>
        <pc:spChg chg="add mod">
          <ac:chgData name="Saini, Arika" userId="cadc5777-602f-4a42-bb92-ec781eb21ca0" providerId="ADAL" clId="{CCF3D2E6-96F1-4D3D-84AD-0C92021836E8}" dt="2021-06-15T11:55:37.355" v="1412" actId="164"/>
          <ac:spMkLst>
            <pc:docMk/>
            <pc:sldMk cId="3751531633" sldId="305"/>
            <ac:spMk id="10" creationId="{D4EDF3E0-B260-4B25-849C-C762165B20EE}"/>
          </ac:spMkLst>
        </pc:spChg>
        <pc:spChg chg="add mod">
          <ac:chgData name="Saini, Arika" userId="cadc5777-602f-4a42-bb92-ec781eb21ca0" providerId="ADAL" clId="{CCF3D2E6-96F1-4D3D-84AD-0C92021836E8}" dt="2021-06-15T11:55:37.355" v="1412" actId="164"/>
          <ac:spMkLst>
            <pc:docMk/>
            <pc:sldMk cId="3751531633" sldId="305"/>
            <ac:spMk id="11" creationId="{441E7162-81AC-4E92-B670-E9E4298004D4}"/>
          </ac:spMkLst>
        </pc:spChg>
        <pc:spChg chg="add mod">
          <ac:chgData name="Saini, Arika" userId="cadc5777-602f-4a42-bb92-ec781eb21ca0" providerId="ADAL" clId="{CCF3D2E6-96F1-4D3D-84AD-0C92021836E8}" dt="2021-06-15T12:04:44.879" v="1644" actId="1076"/>
          <ac:spMkLst>
            <pc:docMk/>
            <pc:sldMk cId="3751531633" sldId="305"/>
            <ac:spMk id="15" creationId="{D5B5BDE2-8048-4397-B447-7C22FFEDEAAE}"/>
          </ac:spMkLst>
        </pc:spChg>
        <pc:spChg chg="add mod ord">
          <ac:chgData name="Saini, Arika" userId="cadc5777-602f-4a42-bb92-ec781eb21ca0" providerId="ADAL" clId="{CCF3D2E6-96F1-4D3D-84AD-0C92021836E8}" dt="2021-06-15T12:05:14.944" v="1654" actId="1038"/>
          <ac:spMkLst>
            <pc:docMk/>
            <pc:sldMk cId="3751531633" sldId="305"/>
            <ac:spMk id="17" creationId="{A1C40AAF-A87B-435D-956D-3EED95E4B03D}"/>
          </ac:spMkLst>
        </pc:spChg>
        <pc:grpChg chg="add del mod">
          <ac:chgData name="Saini, Arika" userId="cadc5777-602f-4a42-bb92-ec781eb21ca0" providerId="ADAL" clId="{CCF3D2E6-96F1-4D3D-84AD-0C92021836E8}" dt="2021-06-15T12:04:24.393" v="1635" actId="478"/>
          <ac:grpSpMkLst>
            <pc:docMk/>
            <pc:sldMk cId="3751531633" sldId="305"/>
            <ac:grpSpMk id="2" creationId="{48D977E9-3D35-4826-A2C9-E558F25FC8B7}"/>
          </ac:grpSpMkLst>
        </pc:grpChg>
        <pc:picChg chg="add del mod">
          <ac:chgData name="Saini, Arika" userId="cadc5777-602f-4a42-bb92-ec781eb21ca0" providerId="ADAL" clId="{CCF3D2E6-96F1-4D3D-84AD-0C92021836E8}" dt="2021-06-15T11:52:09.936" v="1311"/>
          <ac:picMkLst>
            <pc:docMk/>
            <pc:sldMk cId="3751531633" sldId="305"/>
            <ac:picMk id="6" creationId="{1D08E806-A43F-4301-B3C6-2BCB82C9A2D7}"/>
          </ac:picMkLst>
        </pc:picChg>
        <pc:picChg chg="del">
          <ac:chgData name="Saini, Arika" userId="cadc5777-602f-4a42-bb92-ec781eb21ca0" providerId="ADAL" clId="{CCF3D2E6-96F1-4D3D-84AD-0C92021836E8}" dt="2021-06-15T11:28:01.488" v="1059" actId="478"/>
          <ac:picMkLst>
            <pc:docMk/>
            <pc:sldMk cId="3751531633" sldId="305"/>
            <ac:picMk id="6" creationId="{29FED8F6-9431-4891-8000-5F9332B18E5C}"/>
          </ac:picMkLst>
        </pc:picChg>
        <pc:picChg chg="add del mod">
          <ac:chgData name="Saini, Arika" userId="cadc5777-602f-4a42-bb92-ec781eb21ca0" providerId="ADAL" clId="{CCF3D2E6-96F1-4D3D-84AD-0C92021836E8}" dt="2021-06-15T11:55:53.946" v="1416" actId="21"/>
          <ac:picMkLst>
            <pc:docMk/>
            <pc:sldMk cId="3751531633" sldId="305"/>
            <ac:picMk id="7" creationId="{F8D19C36-23B1-49BC-AFA5-069D12F40CDB}"/>
          </ac:picMkLst>
        </pc:picChg>
        <pc:picChg chg="add mod">
          <ac:chgData name="Saini, Arika" userId="cadc5777-602f-4a42-bb92-ec781eb21ca0" providerId="ADAL" clId="{CCF3D2E6-96F1-4D3D-84AD-0C92021836E8}" dt="2021-06-15T11:55:37.355" v="1412" actId="164"/>
          <ac:picMkLst>
            <pc:docMk/>
            <pc:sldMk cId="3751531633" sldId="305"/>
            <ac:picMk id="8" creationId="{2CE25A3E-1066-41DC-9B29-11B02B8A1410}"/>
          </ac:picMkLst>
        </pc:picChg>
        <pc:picChg chg="add mod">
          <ac:chgData name="Saini, Arika" userId="cadc5777-602f-4a42-bb92-ec781eb21ca0" providerId="ADAL" clId="{CCF3D2E6-96F1-4D3D-84AD-0C92021836E8}" dt="2021-06-15T12:04:35.642" v="1641" actId="1076"/>
          <ac:picMkLst>
            <pc:docMk/>
            <pc:sldMk cId="3751531633" sldId="305"/>
            <ac:picMk id="13" creationId="{DFE0E732-5930-420A-8ABF-65D7EBB3FF8B}"/>
          </ac:picMkLst>
        </pc:picChg>
      </pc:sldChg>
      <pc:sldChg chg="addSp delSp modSp add mod setBg">
        <pc:chgData name="Saini, Arika" userId="cadc5777-602f-4a42-bb92-ec781eb21ca0" providerId="ADAL" clId="{CCF3D2E6-96F1-4D3D-84AD-0C92021836E8}" dt="2021-06-27T12:21:48.701" v="2633"/>
        <pc:sldMkLst>
          <pc:docMk/>
          <pc:sldMk cId="3216018283" sldId="306"/>
        </pc:sldMkLst>
        <pc:spChg chg="add del mod ord">
          <ac:chgData name="Saini, Arika" userId="cadc5777-602f-4a42-bb92-ec781eb21ca0" providerId="ADAL" clId="{CCF3D2E6-96F1-4D3D-84AD-0C92021836E8}" dt="2021-06-17T09:47:43.686" v="1936" actId="478"/>
          <ac:spMkLst>
            <pc:docMk/>
            <pc:sldMk cId="3216018283" sldId="306"/>
            <ac:spMk id="7" creationId="{F82373A2-BCA8-44EB-BDAE-B1E57EDA6623}"/>
          </ac:spMkLst>
        </pc:spChg>
        <pc:spChg chg="add del mod">
          <ac:chgData name="Saini, Arika" userId="cadc5777-602f-4a42-bb92-ec781eb21ca0" providerId="ADAL" clId="{CCF3D2E6-96F1-4D3D-84AD-0C92021836E8}" dt="2021-06-16T06:32:08.075" v="1853"/>
          <ac:spMkLst>
            <pc:docMk/>
            <pc:sldMk cId="3216018283" sldId="306"/>
            <ac:spMk id="9" creationId="{BA748B4B-793B-421F-B020-E2EEBAB26FBA}"/>
          </ac:spMkLst>
        </pc:spChg>
        <pc:spChg chg="add del mod">
          <ac:chgData name="Saini, Arika" userId="cadc5777-602f-4a42-bb92-ec781eb21ca0" providerId="ADAL" clId="{CCF3D2E6-96F1-4D3D-84AD-0C92021836E8}" dt="2021-06-16T06:32:08.075" v="1853"/>
          <ac:spMkLst>
            <pc:docMk/>
            <pc:sldMk cId="3216018283" sldId="306"/>
            <ac:spMk id="10" creationId="{26E63154-C370-46D2-865F-F56F5737C180}"/>
          </ac:spMkLst>
        </pc:spChg>
        <pc:spChg chg="add del mod">
          <ac:chgData name="Saini, Arika" userId="cadc5777-602f-4a42-bb92-ec781eb21ca0" providerId="ADAL" clId="{CCF3D2E6-96F1-4D3D-84AD-0C92021836E8}" dt="2021-06-16T06:32:11.157" v="1855" actId="478"/>
          <ac:spMkLst>
            <pc:docMk/>
            <pc:sldMk cId="3216018283" sldId="306"/>
            <ac:spMk id="12" creationId="{9F179BF5-249E-4668-B4AF-E84A301574A4}"/>
          </ac:spMkLst>
        </pc:spChg>
        <pc:spChg chg="add mod">
          <ac:chgData name="Saini, Arika" userId="cadc5777-602f-4a42-bb92-ec781eb21ca0" providerId="ADAL" clId="{CCF3D2E6-96F1-4D3D-84AD-0C92021836E8}" dt="2021-06-16T06:32:11.647" v="1856"/>
          <ac:spMkLst>
            <pc:docMk/>
            <pc:sldMk cId="3216018283" sldId="306"/>
            <ac:spMk id="13" creationId="{153579CA-1FB7-4095-BB07-16BC69A4A672}"/>
          </ac:spMkLst>
        </pc:spChg>
        <pc:spChg chg="add mod">
          <ac:chgData name="Saini, Arika" userId="cadc5777-602f-4a42-bb92-ec781eb21ca0" providerId="ADAL" clId="{CCF3D2E6-96F1-4D3D-84AD-0C92021836E8}" dt="2021-06-16T06:32:16.698" v="1870" actId="20577"/>
          <ac:spMkLst>
            <pc:docMk/>
            <pc:sldMk cId="3216018283" sldId="306"/>
            <ac:spMk id="14" creationId="{B91C3AF7-65D2-4100-B0EB-61047E5E0111}"/>
          </ac:spMkLst>
        </pc:spChg>
      </pc:sldChg>
      <pc:sldChg chg="addSp delSp modSp add mod setBg">
        <pc:chgData name="Saini, Arika" userId="cadc5777-602f-4a42-bb92-ec781eb21ca0" providerId="ADAL" clId="{CCF3D2E6-96F1-4D3D-84AD-0C92021836E8}" dt="2021-06-25T06:33:32.368" v="2328" actId="20577"/>
        <pc:sldMkLst>
          <pc:docMk/>
          <pc:sldMk cId="1918678581" sldId="307"/>
        </pc:sldMkLst>
        <pc:spChg chg="add mod">
          <ac:chgData name="Saini, Arika" userId="cadc5777-602f-4a42-bb92-ec781eb21ca0" providerId="ADAL" clId="{CCF3D2E6-96F1-4D3D-84AD-0C92021836E8}" dt="2021-06-24T12:26:17.887" v="2317" actId="1076"/>
          <ac:spMkLst>
            <pc:docMk/>
            <pc:sldMk cId="1918678581" sldId="307"/>
            <ac:spMk id="2" creationId="{25A13F9B-AFEE-4D14-968E-FC1DED30ABA8}"/>
          </ac:spMkLst>
        </pc:spChg>
        <pc:spChg chg="mod">
          <ac:chgData name="Saini, Arika" userId="cadc5777-602f-4a42-bb92-ec781eb21ca0" providerId="ADAL" clId="{CCF3D2E6-96F1-4D3D-84AD-0C92021836E8}" dt="2021-06-25T06:33:32.368" v="2328" actId="20577"/>
          <ac:spMkLst>
            <pc:docMk/>
            <pc:sldMk cId="1918678581" sldId="307"/>
            <ac:spMk id="4" creationId="{5491D5A9-FB26-46B5-9BED-D5A34F2847E5}"/>
          </ac:spMkLst>
        </pc:spChg>
        <pc:spChg chg="mod">
          <ac:chgData name="Saini, Arika" userId="cadc5777-602f-4a42-bb92-ec781eb21ca0" providerId="ADAL" clId="{CCF3D2E6-96F1-4D3D-84AD-0C92021836E8}" dt="2021-06-15T10:53:38.699" v="777" actId="20577"/>
          <ac:spMkLst>
            <pc:docMk/>
            <pc:sldMk cId="1918678581" sldId="307"/>
            <ac:spMk id="5" creationId="{8F4E44AD-AF24-C74A-8524-2A218E7D73A2}"/>
          </ac:spMkLst>
        </pc:spChg>
        <pc:spChg chg="add mod ord">
          <ac:chgData name="Saini, Arika" userId="cadc5777-602f-4a42-bb92-ec781eb21ca0" providerId="ADAL" clId="{CCF3D2E6-96F1-4D3D-84AD-0C92021836E8}" dt="2021-06-15T11:58:20.057" v="1458" actId="1037"/>
          <ac:spMkLst>
            <pc:docMk/>
            <pc:sldMk cId="1918678581" sldId="307"/>
            <ac:spMk id="7" creationId="{0A7ED035-42C8-4AF9-9F25-5CA4D648ABDF}"/>
          </ac:spMkLst>
        </pc:spChg>
        <pc:picChg chg="del">
          <ac:chgData name="Saini, Arika" userId="cadc5777-602f-4a42-bb92-ec781eb21ca0" providerId="ADAL" clId="{CCF3D2E6-96F1-4D3D-84AD-0C92021836E8}" dt="2021-06-15T11:28:00.153" v="1058" actId="478"/>
          <ac:picMkLst>
            <pc:docMk/>
            <pc:sldMk cId="1918678581" sldId="307"/>
            <ac:picMk id="6" creationId="{29FED8F6-9431-4891-8000-5F9332B18E5C}"/>
          </ac:picMkLst>
        </pc:picChg>
        <pc:picChg chg="add mod">
          <ac:chgData name="Saini, Arika" userId="cadc5777-602f-4a42-bb92-ec781eb21ca0" providerId="ADAL" clId="{CCF3D2E6-96F1-4D3D-84AD-0C92021836E8}" dt="2021-06-15T11:58:07.129" v="1445" actId="207"/>
          <ac:picMkLst>
            <pc:docMk/>
            <pc:sldMk cId="1918678581" sldId="307"/>
            <ac:picMk id="6" creationId="{6979BD6D-00E1-4F0A-91B2-A6536D63AC81}"/>
          </ac:picMkLst>
        </pc:picChg>
      </pc:sldChg>
      <pc:sldChg chg="addSp delSp modSp add mod setBg">
        <pc:chgData name="Saini, Arika" userId="cadc5777-602f-4a42-bb92-ec781eb21ca0" providerId="ADAL" clId="{CCF3D2E6-96F1-4D3D-84AD-0C92021836E8}" dt="2021-06-25T06:33:50.370" v="2331" actId="20577"/>
        <pc:sldMkLst>
          <pc:docMk/>
          <pc:sldMk cId="3460910545" sldId="308"/>
        </pc:sldMkLst>
        <pc:spChg chg="mod">
          <ac:chgData name="Saini, Arika" userId="cadc5777-602f-4a42-bb92-ec781eb21ca0" providerId="ADAL" clId="{CCF3D2E6-96F1-4D3D-84AD-0C92021836E8}" dt="2021-06-25T06:33:50.370" v="2331" actId="20577"/>
          <ac:spMkLst>
            <pc:docMk/>
            <pc:sldMk cId="3460910545" sldId="308"/>
            <ac:spMk id="4" creationId="{5491D5A9-FB26-46B5-9BED-D5A34F2847E5}"/>
          </ac:spMkLst>
        </pc:spChg>
        <pc:spChg chg="mod">
          <ac:chgData name="Saini, Arika" userId="cadc5777-602f-4a42-bb92-ec781eb21ca0" providerId="ADAL" clId="{CCF3D2E6-96F1-4D3D-84AD-0C92021836E8}" dt="2021-06-15T10:54:00.738" v="796" actId="20577"/>
          <ac:spMkLst>
            <pc:docMk/>
            <pc:sldMk cId="3460910545" sldId="308"/>
            <ac:spMk id="5" creationId="{8F4E44AD-AF24-C74A-8524-2A218E7D73A2}"/>
          </ac:spMkLst>
        </pc:spChg>
        <pc:picChg chg="del">
          <ac:chgData name="Saini, Arika" userId="cadc5777-602f-4a42-bb92-ec781eb21ca0" providerId="ADAL" clId="{CCF3D2E6-96F1-4D3D-84AD-0C92021836E8}" dt="2021-06-15T11:28:03.424" v="1060" actId="478"/>
          <ac:picMkLst>
            <pc:docMk/>
            <pc:sldMk cId="3460910545" sldId="308"/>
            <ac:picMk id="6" creationId="{29FED8F6-9431-4891-8000-5F9332B18E5C}"/>
          </ac:picMkLst>
        </pc:picChg>
        <pc:picChg chg="add del mod">
          <ac:chgData name="Saini, Arika" userId="cadc5777-602f-4a42-bb92-ec781eb21ca0" providerId="ADAL" clId="{CCF3D2E6-96F1-4D3D-84AD-0C92021836E8}" dt="2021-06-15T11:49:47.511" v="1296" actId="21"/>
          <ac:picMkLst>
            <pc:docMk/>
            <pc:sldMk cId="3460910545" sldId="308"/>
            <ac:picMk id="7" creationId="{09E7EBC6-C78F-42DC-B6DA-9BEF2AB4C4E9}"/>
          </ac:picMkLst>
        </pc:picChg>
      </pc:sldChg>
      <pc:sldChg chg="addSp delSp modSp add mod setBg delAnim modAnim">
        <pc:chgData name="Saini, Arika" userId="cadc5777-602f-4a42-bb92-ec781eb21ca0" providerId="ADAL" clId="{CCF3D2E6-96F1-4D3D-84AD-0C92021836E8}" dt="2021-06-28T04:34:05.237" v="2844" actId="1036"/>
        <pc:sldMkLst>
          <pc:docMk/>
          <pc:sldMk cId="4264048884" sldId="309"/>
        </pc:sldMkLst>
        <pc:spChg chg="mod">
          <ac:chgData name="Saini, Arika" userId="cadc5777-602f-4a42-bb92-ec781eb21ca0" providerId="ADAL" clId="{CCF3D2E6-96F1-4D3D-84AD-0C92021836E8}" dt="2021-06-15T10:54:39.240" v="799"/>
          <ac:spMkLst>
            <pc:docMk/>
            <pc:sldMk cId="4264048884" sldId="309"/>
            <ac:spMk id="5" creationId="{8F4E44AD-AF24-C74A-8524-2A218E7D73A2}"/>
          </ac:spMkLst>
        </pc:spChg>
        <pc:spChg chg="add mod">
          <ac:chgData name="Saini, Arika" userId="cadc5777-602f-4a42-bb92-ec781eb21ca0" providerId="ADAL" clId="{CCF3D2E6-96F1-4D3D-84AD-0C92021836E8}" dt="2021-06-28T04:34:05.237" v="2844" actId="1036"/>
          <ac:spMkLst>
            <pc:docMk/>
            <pc:sldMk cId="4264048884" sldId="309"/>
            <ac:spMk id="7" creationId="{9BCF94BF-7F8C-48B0-8131-D37E74F4FC77}"/>
          </ac:spMkLst>
        </pc:spChg>
        <pc:graphicFrameChg chg="add del">
          <ac:chgData name="Saini, Arika" userId="cadc5777-602f-4a42-bb92-ec781eb21ca0" providerId="ADAL" clId="{CCF3D2E6-96F1-4D3D-84AD-0C92021836E8}" dt="2021-06-28T04:31:43.296" v="2795"/>
          <ac:graphicFrameMkLst>
            <pc:docMk/>
            <pc:sldMk cId="4264048884" sldId="309"/>
            <ac:graphicFrameMk id="2" creationId="{6CC863D8-006A-4E80-AE1F-838BBE07B4C4}"/>
          </ac:graphicFrameMkLst>
        </pc:graphicFrameChg>
        <pc:graphicFrameChg chg="modGraphic">
          <ac:chgData name="Saini, Arika" userId="cadc5777-602f-4a42-bb92-ec781eb21ca0" providerId="ADAL" clId="{CCF3D2E6-96F1-4D3D-84AD-0C92021836E8}" dt="2021-06-28T04:33:26.829" v="2819" actId="20577"/>
          <ac:graphicFrameMkLst>
            <pc:docMk/>
            <pc:sldMk cId="4264048884" sldId="309"/>
            <ac:graphicFrameMk id="11" creationId="{EDA59D40-633E-4DB2-B4E2-9A3FDA7F1F49}"/>
          </ac:graphicFrameMkLst>
        </pc:graphicFrameChg>
        <pc:graphicFrameChg chg="mod modGraphic">
          <ac:chgData name="Saini, Arika" userId="cadc5777-602f-4a42-bb92-ec781eb21ca0" providerId="ADAL" clId="{CCF3D2E6-96F1-4D3D-84AD-0C92021836E8}" dt="2021-06-28T04:33:21.532" v="2815" actId="20577"/>
          <ac:graphicFrameMkLst>
            <pc:docMk/>
            <pc:sldMk cId="4264048884" sldId="309"/>
            <ac:graphicFrameMk id="12" creationId="{D8241ACC-A75A-418B-9C83-504E38029380}"/>
          </ac:graphicFrameMkLst>
        </pc:graphicFrameChg>
        <pc:graphicFrameChg chg="del">
          <ac:chgData name="Saini, Arika" userId="cadc5777-602f-4a42-bb92-ec781eb21ca0" providerId="ADAL" clId="{CCF3D2E6-96F1-4D3D-84AD-0C92021836E8}" dt="2021-06-15T10:55:01.146" v="803" actId="478"/>
          <ac:graphicFrameMkLst>
            <pc:docMk/>
            <pc:sldMk cId="4264048884" sldId="309"/>
            <ac:graphicFrameMk id="13" creationId="{04B8A2D6-A985-4C89-A80E-70C6DC3D4409}"/>
          </ac:graphicFrameMkLst>
        </pc:graphicFrameChg>
        <pc:picChg chg="add del mod">
          <ac:chgData name="Saini, Arika" userId="cadc5777-602f-4a42-bb92-ec781eb21ca0" providerId="ADAL" clId="{CCF3D2E6-96F1-4D3D-84AD-0C92021836E8}" dt="2021-06-15T11:28:04.674" v="1061" actId="478"/>
          <ac:picMkLst>
            <pc:docMk/>
            <pc:sldMk cId="4264048884" sldId="309"/>
            <ac:picMk id="7" creationId="{8847F543-B471-4BD8-9C1A-E77B6EEC1129}"/>
          </ac:picMkLst>
        </pc:picChg>
      </pc:sldChg>
      <pc:sldChg chg="addSp delSp modSp add mod setBg">
        <pc:chgData name="Saini, Arika" userId="cadc5777-602f-4a42-bb92-ec781eb21ca0" providerId="ADAL" clId="{CCF3D2E6-96F1-4D3D-84AD-0C92021836E8}" dt="2021-06-25T06:34:23.473" v="2381" actId="20577"/>
        <pc:sldMkLst>
          <pc:docMk/>
          <pc:sldMk cId="1476976721" sldId="310"/>
        </pc:sldMkLst>
        <pc:spChg chg="add del mod">
          <ac:chgData name="Saini, Arika" userId="cadc5777-602f-4a42-bb92-ec781eb21ca0" providerId="ADAL" clId="{CCF3D2E6-96F1-4D3D-84AD-0C92021836E8}" dt="2021-06-24T11:59:16.010" v="2123"/>
          <ac:spMkLst>
            <pc:docMk/>
            <pc:sldMk cId="1476976721" sldId="310"/>
            <ac:spMk id="2" creationId="{C9F0A376-4760-445D-B845-0C8205B3F175}"/>
          </ac:spMkLst>
        </pc:spChg>
        <pc:spChg chg="add del mod">
          <ac:chgData name="Saini, Arika" userId="cadc5777-602f-4a42-bb92-ec781eb21ca0" providerId="ADAL" clId="{CCF3D2E6-96F1-4D3D-84AD-0C92021836E8}" dt="2021-06-15T11:30:11.971" v="1163" actId="478"/>
          <ac:spMkLst>
            <pc:docMk/>
            <pc:sldMk cId="1476976721" sldId="310"/>
            <ac:spMk id="3" creationId="{BA87D671-CFF6-4107-A3F6-1142AC0F2D68}"/>
          </ac:spMkLst>
        </pc:spChg>
        <pc:spChg chg="del mod">
          <ac:chgData name="Saini, Arika" userId="cadc5777-602f-4a42-bb92-ec781eb21ca0" providerId="ADAL" clId="{CCF3D2E6-96F1-4D3D-84AD-0C92021836E8}" dt="2021-06-15T11:30:10.584" v="1162" actId="478"/>
          <ac:spMkLst>
            <pc:docMk/>
            <pc:sldMk cId="1476976721" sldId="310"/>
            <ac:spMk id="4" creationId="{5491D5A9-FB26-46B5-9BED-D5A34F2847E5}"/>
          </ac:spMkLst>
        </pc:spChg>
        <pc:spChg chg="add mod">
          <ac:chgData name="Saini, Arika" userId="cadc5777-602f-4a42-bb92-ec781eb21ca0" providerId="ADAL" clId="{CCF3D2E6-96F1-4D3D-84AD-0C92021836E8}" dt="2021-06-15T11:28:43.723" v="1065"/>
          <ac:spMkLst>
            <pc:docMk/>
            <pc:sldMk cId="1476976721" sldId="310"/>
            <ac:spMk id="7" creationId="{E7ED7BF3-CF6A-4BC8-821B-7A73BD28BEF2}"/>
          </ac:spMkLst>
        </pc:spChg>
        <pc:spChg chg="add mod">
          <ac:chgData name="Saini, Arika" userId="cadc5777-602f-4a42-bb92-ec781eb21ca0" providerId="ADAL" clId="{CCF3D2E6-96F1-4D3D-84AD-0C92021836E8}" dt="2021-06-15T11:28:43.723" v="1065"/>
          <ac:spMkLst>
            <pc:docMk/>
            <pc:sldMk cId="1476976721" sldId="310"/>
            <ac:spMk id="8" creationId="{77B43D45-8951-4045-8F78-837EF6228294}"/>
          </ac:spMkLst>
        </pc:spChg>
        <pc:spChg chg="add mod">
          <ac:chgData name="Saini, Arika" userId="cadc5777-602f-4a42-bb92-ec781eb21ca0" providerId="ADAL" clId="{CCF3D2E6-96F1-4D3D-84AD-0C92021836E8}" dt="2021-06-15T11:28:43.723" v="1065"/>
          <ac:spMkLst>
            <pc:docMk/>
            <pc:sldMk cId="1476976721" sldId="310"/>
            <ac:spMk id="9" creationId="{D7564000-2F69-41D0-9ADB-7E9C68EF4269}"/>
          </ac:spMkLst>
        </pc:spChg>
        <pc:spChg chg="add mod">
          <ac:chgData name="Saini, Arika" userId="cadc5777-602f-4a42-bb92-ec781eb21ca0" providerId="ADAL" clId="{CCF3D2E6-96F1-4D3D-84AD-0C92021836E8}" dt="2021-06-15T11:28:43.723" v="1065"/>
          <ac:spMkLst>
            <pc:docMk/>
            <pc:sldMk cId="1476976721" sldId="310"/>
            <ac:spMk id="10" creationId="{C65EA892-5BAA-4454-803B-39165984FC11}"/>
          </ac:spMkLst>
        </pc:spChg>
        <pc:spChg chg="add mod">
          <ac:chgData name="Saini, Arika" userId="cadc5777-602f-4a42-bb92-ec781eb21ca0" providerId="ADAL" clId="{CCF3D2E6-96F1-4D3D-84AD-0C92021836E8}" dt="2021-06-25T06:34:23.473" v="2381" actId="20577"/>
          <ac:spMkLst>
            <pc:docMk/>
            <pc:sldMk cId="1476976721" sldId="310"/>
            <ac:spMk id="11" creationId="{011B2AA4-9C50-4B3F-B6F4-3C3E3D7B6BA3}"/>
          </ac:spMkLst>
        </pc:spChg>
        <pc:spChg chg="add mod">
          <ac:chgData name="Saini, Arika" userId="cadc5777-602f-4a42-bb92-ec781eb21ca0" providerId="ADAL" clId="{CCF3D2E6-96F1-4D3D-84AD-0C92021836E8}" dt="2021-06-24T11:59:29.460" v="2126" actId="14100"/>
          <ac:spMkLst>
            <pc:docMk/>
            <pc:sldMk cId="1476976721" sldId="310"/>
            <ac:spMk id="12" creationId="{84703E7A-BD29-49DE-9B01-A3386E59542C}"/>
          </ac:spMkLst>
        </pc:spChg>
        <pc:picChg chg="del">
          <ac:chgData name="Saini, Arika" userId="cadc5777-602f-4a42-bb92-ec781eb21ca0" providerId="ADAL" clId="{CCF3D2E6-96F1-4D3D-84AD-0C92021836E8}" dt="2021-06-15T11:28:05.740" v="1062" actId="478"/>
          <ac:picMkLst>
            <pc:docMk/>
            <pc:sldMk cId="1476976721" sldId="310"/>
            <ac:picMk id="6" creationId="{29FED8F6-9431-4891-8000-5F9332B18E5C}"/>
          </ac:picMkLst>
        </pc:picChg>
      </pc:sldChg>
      <pc:sldChg chg="delSp modSp add del mod setBg">
        <pc:chgData name="Saini, Arika" userId="cadc5777-602f-4a42-bb92-ec781eb21ca0" providerId="ADAL" clId="{CCF3D2E6-96F1-4D3D-84AD-0C92021836E8}" dt="2021-06-15T11:33:07.082" v="1228" actId="47"/>
        <pc:sldMkLst>
          <pc:docMk/>
          <pc:sldMk cId="4005561750" sldId="311"/>
        </pc:sldMkLst>
        <pc:spChg chg="mod">
          <ac:chgData name="Saini, Arika" userId="cadc5777-602f-4a42-bb92-ec781eb21ca0" providerId="ADAL" clId="{CCF3D2E6-96F1-4D3D-84AD-0C92021836E8}" dt="2021-06-15T10:55:54.562" v="808"/>
          <ac:spMkLst>
            <pc:docMk/>
            <pc:sldMk cId="4005561750" sldId="311"/>
            <ac:spMk id="4" creationId="{5491D5A9-FB26-46B5-9BED-D5A34F2847E5}"/>
          </ac:spMkLst>
        </pc:spChg>
        <pc:picChg chg="del">
          <ac:chgData name="Saini, Arika" userId="cadc5777-602f-4a42-bb92-ec781eb21ca0" providerId="ADAL" clId="{CCF3D2E6-96F1-4D3D-84AD-0C92021836E8}" dt="2021-06-15T11:28:07.196" v="1063" actId="478"/>
          <ac:picMkLst>
            <pc:docMk/>
            <pc:sldMk cId="4005561750" sldId="311"/>
            <ac:picMk id="6" creationId="{29FED8F6-9431-4891-8000-5F9332B18E5C}"/>
          </ac:picMkLst>
        </pc:picChg>
      </pc:sldChg>
      <pc:sldChg chg="addSp delSp modSp add mod setBg">
        <pc:chgData name="Saini, Arika" userId="cadc5777-602f-4a42-bb92-ec781eb21ca0" providerId="ADAL" clId="{CCF3D2E6-96F1-4D3D-84AD-0C92021836E8}" dt="2021-06-27T06:29:43.136" v="2622" actId="20577"/>
        <pc:sldMkLst>
          <pc:docMk/>
          <pc:sldMk cId="3547513901" sldId="312"/>
        </pc:sldMkLst>
        <pc:spChg chg="add mod ord">
          <ac:chgData name="Saini, Arika" userId="cadc5777-602f-4a42-bb92-ec781eb21ca0" providerId="ADAL" clId="{CCF3D2E6-96F1-4D3D-84AD-0C92021836E8}" dt="2021-06-15T12:10:35.300" v="1769" actId="1076"/>
          <ac:spMkLst>
            <pc:docMk/>
            <pc:sldMk cId="3547513901" sldId="312"/>
            <ac:spMk id="2" creationId="{8ED2A43E-1996-4462-B078-84C813D821A0}"/>
          </ac:spMkLst>
        </pc:spChg>
        <pc:spChg chg="add mod">
          <ac:chgData name="Saini, Arika" userId="cadc5777-602f-4a42-bb92-ec781eb21ca0" providerId="ADAL" clId="{CCF3D2E6-96F1-4D3D-84AD-0C92021836E8}" dt="2021-06-15T12:08:29.564" v="1668" actId="14100"/>
          <ac:spMkLst>
            <pc:docMk/>
            <pc:sldMk cId="3547513901" sldId="312"/>
            <ac:spMk id="3" creationId="{F8C438EE-D80D-4A0B-929E-EE43D3883978}"/>
          </ac:spMkLst>
        </pc:spChg>
        <pc:spChg chg="mod">
          <ac:chgData name="Saini, Arika" userId="cadc5777-602f-4a42-bb92-ec781eb21ca0" providerId="ADAL" clId="{CCF3D2E6-96F1-4D3D-84AD-0C92021836E8}" dt="2021-06-27T06:29:43.136" v="2622" actId="20577"/>
          <ac:spMkLst>
            <pc:docMk/>
            <pc:sldMk cId="3547513901" sldId="312"/>
            <ac:spMk id="4" creationId="{5491D5A9-FB26-46B5-9BED-D5A34F2847E5}"/>
          </ac:spMkLst>
        </pc:spChg>
        <pc:spChg chg="add mod">
          <ac:chgData name="Saini, Arika" userId="cadc5777-602f-4a42-bb92-ec781eb21ca0" providerId="ADAL" clId="{CCF3D2E6-96F1-4D3D-84AD-0C92021836E8}" dt="2021-06-15T12:10:04.561" v="1758" actId="1036"/>
          <ac:spMkLst>
            <pc:docMk/>
            <pc:sldMk cId="3547513901" sldId="312"/>
            <ac:spMk id="7" creationId="{21C236DF-F25C-448F-B66C-8B55CD3E1051}"/>
          </ac:spMkLst>
        </pc:spChg>
        <pc:picChg chg="del mod">
          <ac:chgData name="Saini, Arika" userId="cadc5777-602f-4a42-bb92-ec781eb21ca0" providerId="ADAL" clId="{CCF3D2E6-96F1-4D3D-84AD-0C92021836E8}" dt="2021-06-15T11:34:30.078" v="1243" actId="478"/>
          <ac:picMkLst>
            <pc:docMk/>
            <pc:sldMk cId="3547513901" sldId="312"/>
            <ac:picMk id="6" creationId="{29FED8F6-9431-4891-8000-5F9332B18E5C}"/>
          </ac:picMkLst>
        </pc:picChg>
        <pc:picChg chg="add del mod">
          <ac:chgData name="Saini, Arika" userId="cadc5777-602f-4a42-bb92-ec781eb21ca0" providerId="ADAL" clId="{CCF3D2E6-96F1-4D3D-84AD-0C92021836E8}" dt="2021-06-15T11:49:42.810" v="1294" actId="21"/>
          <ac:picMkLst>
            <pc:docMk/>
            <pc:sldMk cId="3547513901" sldId="312"/>
            <ac:picMk id="7" creationId="{3E1C84CA-AD29-415D-8DBD-D9946AF75E70}"/>
          </ac:picMkLst>
        </pc:picChg>
      </pc:sldChg>
      <pc:sldChg chg="addSp delSp modSp add mod setBg">
        <pc:chgData name="Saini, Arika" userId="cadc5777-602f-4a42-bb92-ec781eb21ca0" providerId="ADAL" clId="{CCF3D2E6-96F1-4D3D-84AD-0C92021836E8}" dt="2021-06-27T12:21:48.701" v="2633"/>
        <pc:sldMkLst>
          <pc:docMk/>
          <pc:sldMk cId="2225374828" sldId="313"/>
        </pc:sldMkLst>
        <pc:spChg chg="add del mod ord">
          <ac:chgData name="Saini, Arika" userId="cadc5777-602f-4a42-bb92-ec781eb21ca0" providerId="ADAL" clId="{CCF3D2E6-96F1-4D3D-84AD-0C92021836E8}" dt="2021-06-17T09:47:48.812" v="1937" actId="478"/>
          <ac:spMkLst>
            <pc:docMk/>
            <pc:sldMk cId="2225374828" sldId="313"/>
            <ac:spMk id="7" creationId="{0DB30E77-AE38-4BA5-A375-6DA41D9B513B}"/>
          </ac:spMkLst>
        </pc:spChg>
        <pc:spChg chg="add mod">
          <ac:chgData name="Saini, Arika" userId="cadc5777-602f-4a42-bb92-ec781eb21ca0" providerId="ADAL" clId="{CCF3D2E6-96F1-4D3D-84AD-0C92021836E8}" dt="2021-06-16T06:32:32.315" v="1872"/>
          <ac:spMkLst>
            <pc:docMk/>
            <pc:sldMk cId="2225374828" sldId="313"/>
            <ac:spMk id="9" creationId="{C350E3B9-F5F0-4850-8B49-7CCA478B4A19}"/>
          </ac:spMkLst>
        </pc:spChg>
        <pc:spChg chg="add mod">
          <ac:chgData name="Saini, Arika" userId="cadc5777-602f-4a42-bb92-ec781eb21ca0" providerId="ADAL" clId="{CCF3D2E6-96F1-4D3D-84AD-0C92021836E8}" dt="2021-06-16T06:32:36.808" v="1884" actId="20577"/>
          <ac:spMkLst>
            <pc:docMk/>
            <pc:sldMk cId="2225374828" sldId="313"/>
            <ac:spMk id="10" creationId="{CE71B808-094A-42DA-B14E-6EC867FCD42D}"/>
          </ac:spMkLst>
        </pc:spChg>
        <pc:spChg chg="del mod">
          <ac:chgData name="Saini, Arika" userId="cadc5777-602f-4a42-bb92-ec781eb21ca0" providerId="ADAL" clId="{CCF3D2E6-96F1-4D3D-84AD-0C92021836E8}" dt="2021-06-16T06:32:31.969" v="1871" actId="478"/>
          <ac:spMkLst>
            <pc:docMk/>
            <pc:sldMk cId="2225374828" sldId="313"/>
            <ac:spMk id="12" creationId="{9F179BF5-249E-4668-B4AF-E84A301574A4}"/>
          </ac:spMkLst>
        </pc:spChg>
      </pc:sldChg>
      <pc:sldChg chg="addSp delSp modSp add mod setBg modAnim">
        <pc:chgData name="Saini, Arika" userId="cadc5777-602f-4a42-bb92-ec781eb21ca0" providerId="ADAL" clId="{CCF3D2E6-96F1-4D3D-84AD-0C92021836E8}" dt="2021-06-28T03:55:44.496" v="2647" actId="255"/>
        <pc:sldMkLst>
          <pc:docMk/>
          <pc:sldMk cId="1907239162" sldId="314"/>
        </pc:sldMkLst>
        <pc:spChg chg="add del mod">
          <ac:chgData name="Saini, Arika" userId="cadc5777-602f-4a42-bb92-ec781eb21ca0" providerId="ADAL" clId="{CCF3D2E6-96F1-4D3D-84AD-0C92021836E8}" dt="2021-06-15T12:03:01.682" v="1612" actId="478"/>
          <ac:spMkLst>
            <pc:docMk/>
            <pc:sldMk cId="1907239162" sldId="314"/>
            <ac:spMk id="2" creationId="{CB4822FD-6201-41B4-ABBE-B06B8F5F11A5}"/>
          </ac:spMkLst>
        </pc:spChg>
        <pc:spChg chg="add del mod">
          <ac:chgData name="Saini, Arika" userId="cadc5777-602f-4a42-bb92-ec781eb21ca0" providerId="ADAL" clId="{CCF3D2E6-96F1-4D3D-84AD-0C92021836E8}" dt="2021-06-15T11:31:12.612" v="1189" actId="478"/>
          <ac:spMkLst>
            <pc:docMk/>
            <pc:sldMk cId="1907239162" sldId="314"/>
            <ac:spMk id="3" creationId="{37DC2B50-9195-46FF-95E4-2B32E0F27AE5}"/>
          </ac:spMkLst>
        </pc:spChg>
        <pc:spChg chg="del">
          <ac:chgData name="Saini, Arika" userId="cadc5777-602f-4a42-bb92-ec781eb21ca0" providerId="ADAL" clId="{CCF3D2E6-96F1-4D3D-84AD-0C92021836E8}" dt="2021-06-15T11:31:10.330" v="1188" actId="478"/>
          <ac:spMkLst>
            <pc:docMk/>
            <pc:sldMk cId="1907239162" sldId="314"/>
            <ac:spMk id="4" creationId="{5491D5A9-FB26-46B5-9BED-D5A34F2847E5}"/>
          </ac:spMkLst>
        </pc:spChg>
        <pc:spChg chg="mod">
          <ac:chgData name="Saini, Arika" userId="cadc5777-602f-4a42-bb92-ec781eb21ca0" providerId="ADAL" clId="{CCF3D2E6-96F1-4D3D-84AD-0C92021836E8}" dt="2021-06-28T03:55:44.496" v="2647" actId="255"/>
          <ac:spMkLst>
            <pc:docMk/>
            <pc:sldMk cId="1907239162" sldId="314"/>
            <ac:spMk id="11" creationId="{011B2AA4-9C50-4B3F-B6F4-3C3E3D7B6BA3}"/>
          </ac:spMkLst>
        </pc:spChg>
        <pc:spChg chg="mod">
          <ac:chgData name="Saini, Arika" userId="cadc5777-602f-4a42-bb92-ec781eb21ca0" providerId="ADAL" clId="{CCF3D2E6-96F1-4D3D-84AD-0C92021836E8}" dt="2021-06-15T12:01:28.151" v="1549" actId="688"/>
          <ac:spMkLst>
            <pc:docMk/>
            <pc:sldMk cId="1907239162" sldId="314"/>
            <ac:spMk id="15" creationId="{77741D30-4B22-45F5-8C7F-A231E0A86394}"/>
          </ac:spMkLst>
        </pc:spChg>
        <pc:spChg chg="mod">
          <ac:chgData name="Saini, Arika" userId="cadc5777-602f-4a42-bb92-ec781eb21ca0" providerId="ADAL" clId="{CCF3D2E6-96F1-4D3D-84AD-0C92021836E8}" dt="2021-06-15T12:01:57.164" v="1606" actId="688"/>
          <ac:spMkLst>
            <pc:docMk/>
            <pc:sldMk cId="1907239162" sldId="314"/>
            <ac:spMk id="17" creationId="{E1B9B8D7-7770-478D-80F6-27D9FB3F5CBF}"/>
          </ac:spMkLst>
        </pc:spChg>
        <pc:spChg chg="del mod">
          <ac:chgData name="Saini, Arika" userId="cadc5777-602f-4a42-bb92-ec781eb21ca0" providerId="ADAL" clId="{CCF3D2E6-96F1-4D3D-84AD-0C92021836E8}" dt="2021-06-15T12:01:08.792" v="1545" actId="478"/>
          <ac:spMkLst>
            <pc:docMk/>
            <pc:sldMk cId="1907239162" sldId="314"/>
            <ac:spMk id="18" creationId="{E87D8AC3-F6D4-4AC2-9EA8-2C0FC316E02B}"/>
          </ac:spMkLst>
        </pc:spChg>
        <pc:spChg chg="add mod">
          <ac:chgData name="Saini, Arika" userId="cadc5777-602f-4a42-bb92-ec781eb21ca0" providerId="ADAL" clId="{CCF3D2E6-96F1-4D3D-84AD-0C92021836E8}" dt="2021-06-24T12:21:29.366" v="2158" actId="14100"/>
          <ac:spMkLst>
            <pc:docMk/>
            <pc:sldMk cId="1907239162" sldId="314"/>
            <ac:spMk id="19" creationId="{700FA04E-AE7A-413E-84BE-A7C96C70FEB3}"/>
          </ac:spMkLst>
        </pc:spChg>
        <pc:spChg chg="add mod ord">
          <ac:chgData name="Saini, Arika" userId="cadc5777-602f-4a42-bb92-ec781eb21ca0" providerId="ADAL" clId="{CCF3D2E6-96F1-4D3D-84AD-0C92021836E8}" dt="2021-06-15T12:03:42.610" v="1632" actId="167"/>
          <ac:spMkLst>
            <pc:docMk/>
            <pc:sldMk cId="1907239162" sldId="314"/>
            <ac:spMk id="20" creationId="{640EB7CB-06AD-4A9D-9863-252F270B53CD}"/>
          </ac:spMkLst>
        </pc:spChg>
        <pc:grpChg chg="add del mod">
          <ac:chgData name="Saini, Arika" userId="cadc5777-602f-4a42-bb92-ec781eb21ca0" providerId="ADAL" clId="{CCF3D2E6-96F1-4D3D-84AD-0C92021836E8}" dt="2021-06-15T12:03:03.605" v="1613" actId="478"/>
          <ac:grpSpMkLst>
            <pc:docMk/>
            <pc:sldMk cId="1907239162" sldId="314"/>
            <ac:grpSpMk id="13" creationId="{3A801F86-7110-49D9-8BEE-CE8F7995138A}"/>
          </ac:grpSpMkLst>
        </pc:grpChg>
        <pc:picChg chg="add mod">
          <ac:chgData name="Saini, Arika" userId="cadc5777-602f-4a42-bb92-ec781eb21ca0" providerId="ADAL" clId="{CCF3D2E6-96F1-4D3D-84AD-0C92021836E8}" dt="2021-06-15T12:03:21.886" v="1621" actId="1440"/>
          <ac:picMkLst>
            <pc:docMk/>
            <pc:sldMk cId="1907239162" sldId="314"/>
            <ac:picMk id="4" creationId="{D6F33C29-4180-441E-8DCE-7CA598D2B74E}"/>
          </ac:picMkLst>
        </pc:picChg>
        <pc:picChg chg="add del mod">
          <ac:chgData name="Saini, Arika" userId="cadc5777-602f-4a42-bb92-ec781eb21ca0" providerId="ADAL" clId="{CCF3D2E6-96F1-4D3D-84AD-0C92021836E8}" dt="2021-06-15T12:02:59.118" v="1611" actId="478"/>
          <ac:picMkLst>
            <pc:docMk/>
            <pc:sldMk cId="1907239162" sldId="314"/>
            <ac:picMk id="12" creationId="{804784EB-D3F8-4281-A8C3-CF4A8C27E584}"/>
          </ac:picMkLst>
        </pc:picChg>
        <pc:picChg chg="mod">
          <ac:chgData name="Saini, Arika" userId="cadc5777-602f-4a42-bb92-ec781eb21ca0" providerId="ADAL" clId="{CCF3D2E6-96F1-4D3D-84AD-0C92021836E8}" dt="2021-06-15T12:00:44.838" v="1520" actId="1076"/>
          <ac:picMkLst>
            <pc:docMk/>
            <pc:sldMk cId="1907239162" sldId="314"/>
            <ac:picMk id="14" creationId="{55C964E2-60B0-4D00-BC73-AE966C2F3274}"/>
          </ac:picMkLst>
        </pc:picChg>
      </pc:sldChg>
      <pc:sldChg chg="modSp add mod">
        <pc:chgData name="Saini, Arika" userId="cadc5777-602f-4a42-bb92-ec781eb21ca0" providerId="ADAL" clId="{CCF3D2E6-96F1-4D3D-84AD-0C92021836E8}" dt="2021-06-24T12:24:30.762" v="2297" actId="20577"/>
        <pc:sldMkLst>
          <pc:docMk/>
          <pc:sldMk cId="1038816546" sldId="315"/>
        </pc:sldMkLst>
        <pc:spChg chg="mod">
          <ac:chgData name="Saini, Arika" userId="cadc5777-602f-4a42-bb92-ec781eb21ca0" providerId="ADAL" clId="{CCF3D2E6-96F1-4D3D-84AD-0C92021836E8}" dt="2021-06-24T12:24:30.762" v="2297" actId="20577"/>
          <ac:spMkLst>
            <pc:docMk/>
            <pc:sldMk cId="1038816546" sldId="315"/>
            <ac:spMk id="11" creationId="{011B2AA4-9C50-4B3F-B6F4-3C3E3D7B6BA3}"/>
          </ac:spMkLst>
        </pc:spChg>
      </pc:sldChg>
      <pc:sldChg chg="modSp add mod">
        <pc:chgData name="Saini, Arika" userId="cadc5777-602f-4a42-bb92-ec781eb21ca0" providerId="ADAL" clId="{CCF3D2E6-96F1-4D3D-84AD-0C92021836E8}" dt="2021-06-24T12:24:50.865" v="2314" actId="20577"/>
        <pc:sldMkLst>
          <pc:docMk/>
          <pc:sldMk cId="2180107441" sldId="316"/>
        </pc:sldMkLst>
        <pc:spChg chg="mod">
          <ac:chgData name="Saini, Arika" userId="cadc5777-602f-4a42-bb92-ec781eb21ca0" providerId="ADAL" clId="{CCF3D2E6-96F1-4D3D-84AD-0C92021836E8}" dt="2021-06-24T12:24:50.865" v="2314" actId="20577"/>
          <ac:spMkLst>
            <pc:docMk/>
            <pc:sldMk cId="2180107441" sldId="316"/>
            <ac:spMk id="11" creationId="{011B2AA4-9C50-4B3F-B6F4-3C3E3D7B6BA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901789-FBAC-0B48-B6C8-72F98B877388}" type="datetimeFigureOut">
              <a:rPr lang="en-GB" smtClean="0"/>
              <a:t>21/09/2021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76B1F-E4BF-114E-ADCE-14B7B7908541}" type="slidenum">
              <a:rPr lang="en-GB" smtClean="0"/>
              <a:t>‹#›</a:t>
            </a:fld>
            <a:endParaRPr lang="en-GB" dirty="0"/>
          </a:p>
        </p:txBody>
      </p:sp>
    </p:spTree>
    <p:extLst>
      <p:ext uri="{BB962C8B-B14F-4D97-AF65-F5344CB8AC3E}">
        <p14:creationId xmlns:p14="http://schemas.microsoft.com/office/powerpoint/2010/main" val="154785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776B1F-E4BF-114E-ADCE-14B7B7908541}" type="slidenum">
              <a:rPr lang="en-GB" smtClean="0"/>
              <a:t>29</a:t>
            </a:fld>
            <a:endParaRPr lang="en-GB" dirty="0"/>
          </a:p>
        </p:txBody>
      </p:sp>
    </p:spTree>
    <p:extLst>
      <p:ext uri="{BB962C8B-B14F-4D97-AF65-F5344CB8AC3E}">
        <p14:creationId xmlns:p14="http://schemas.microsoft.com/office/powerpoint/2010/main" val="1540009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3B840-A14F-134C-A22F-DCB55403A50B}"/>
              </a:ext>
            </a:extLst>
          </p:cNvPr>
          <p:cNvSpPr>
            <a:spLocks noGrp="1"/>
          </p:cNvSpPr>
          <p:nvPr>
            <p:ph type="ctrTitle"/>
          </p:nvPr>
        </p:nvSpPr>
        <p:spPr>
          <a:xfrm>
            <a:off x="349685" y="4156770"/>
            <a:ext cx="9144000" cy="766067"/>
          </a:xfrm>
        </p:spPr>
        <p:txBody>
          <a:bodyPr anchor="t">
            <a:normAutofit/>
          </a:bodyPr>
          <a:lstStyle>
            <a:lvl1pPr algn="l">
              <a:defRPr sz="4000" b="1">
                <a:latin typeface="Arial" panose="020B0604020202020204" pitchFamily="34" charset="0"/>
                <a:cs typeface="Arial" panose="020B0604020202020204" pitchFamily="34" charset="0"/>
              </a:defRPr>
            </a:lvl1pPr>
          </a:lstStyle>
          <a:p>
            <a:r>
              <a:rPr lang="en-GB" dirty="0"/>
              <a:t>Click to edit Master title style</a:t>
            </a:r>
          </a:p>
        </p:txBody>
      </p:sp>
      <p:sp>
        <p:nvSpPr>
          <p:cNvPr id="3" name="Subtitle 2">
            <a:extLst>
              <a:ext uri="{FF2B5EF4-FFF2-40B4-BE49-F238E27FC236}">
                <a16:creationId xmlns:a16="http://schemas.microsoft.com/office/drawing/2014/main" xmlns="" id="{001FD9FA-D9C2-FC42-967C-94AD94D3DAB6}"/>
              </a:ext>
            </a:extLst>
          </p:cNvPr>
          <p:cNvSpPr>
            <a:spLocks noGrp="1"/>
          </p:cNvSpPr>
          <p:nvPr>
            <p:ph type="subTitle" idx="1"/>
          </p:nvPr>
        </p:nvSpPr>
        <p:spPr>
          <a:xfrm>
            <a:off x="349685" y="5014913"/>
            <a:ext cx="9144000" cy="451802"/>
          </a:xfrm>
        </p:spPr>
        <p:txBody>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8" name="Footer Placeholder 7">
            <a:extLst>
              <a:ext uri="{FF2B5EF4-FFF2-40B4-BE49-F238E27FC236}">
                <a16:creationId xmlns:a16="http://schemas.microsoft.com/office/drawing/2014/main" xmlns="" id="{4B224BE4-EDA7-324A-BD28-65A3EDCBE67F}"/>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a16="http://schemas.microsoft.com/office/drawing/2014/main" xmlns="" id="{803B2ACD-2ABA-8746-9852-D0E89A06FC98}"/>
              </a:ext>
            </a:extLst>
          </p:cNvPr>
          <p:cNvSpPr>
            <a:spLocks noGrp="1"/>
          </p:cNvSpPr>
          <p:nvPr>
            <p:ph type="sldNum" sz="quarter" idx="11"/>
          </p:nvPr>
        </p:nvSpPr>
        <p:spPr/>
        <p:txBody>
          <a:bodyPr/>
          <a:lstStyle/>
          <a:p>
            <a:fld id="{DCCDAF49-C2BC-4840-A69D-46A51E9AF11C}" type="slidenum">
              <a:rPr lang="en-GB" smtClean="0"/>
              <a:pPr/>
              <a:t>‹#›</a:t>
            </a:fld>
            <a:endParaRPr lang="en-GB" dirty="0"/>
          </a:p>
        </p:txBody>
      </p:sp>
    </p:spTree>
    <p:custDataLst>
      <p:tags r:id="rId1"/>
    </p:custDataLst>
    <p:extLst>
      <p:ext uri="{BB962C8B-B14F-4D97-AF65-F5344CB8AC3E}">
        <p14:creationId xmlns:p14="http://schemas.microsoft.com/office/powerpoint/2010/main" val="62579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C49DD8-40D9-E249-880F-E3B81164FE48}"/>
              </a:ext>
            </a:extLst>
          </p:cNvPr>
          <p:cNvSpPr>
            <a:spLocks noGrp="1"/>
          </p:cNvSpPr>
          <p:nvPr>
            <p:ph type="title"/>
          </p:nvPr>
        </p:nvSpPr>
        <p:spPr>
          <a:xfrm>
            <a:off x="530352" y="365126"/>
            <a:ext cx="10515600" cy="837374"/>
          </a:xfrm>
        </p:spPr>
        <p:txBody>
          <a:bodyPr/>
          <a:lstStyle>
            <a:lvl1pPr>
              <a:defRPr b="1"/>
            </a:lvl1pPr>
          </a:lstStyle>
          <a:p>
            <a:r>
              <a:rPr lang="en-GB"/>
              <a:t>Click to edit Master title style</a:t>
            </a:r>
          </a:p>
        </p:txBody>
      </p:sp>
      <p:sp>
        <p:nvSpPr>
          <p:cNvPr id="3" name="Content Placeholder 2">
            <a:extLst>
              <a:ext uri="{FF2B5EF4-FFF2-40B4-BE49-F238E27FC236}">
                <a16:creationId xmlns:a16="http://schemas.microsoft.com/office/drawing/2014/main" xmlns="" id="{03B24DBF-41F6-D84F-8A58-960112A28926}"/>
              </a:ext>
            </a:extLst>
          </p:cNvPr>
          <p:cNvSpPr>
            <a:spLocks noGrp="1"/>
          </p:cNvSpPr>
          <p:nvPr>
            <p:ph idx="1"/>
          </p:nvPr>
        </p:nvSpPr>
        <p:spPr>
          <a:xfrm>
            <a:off x="530352" y="1453019"/>
            <a:ext cx="10515600" cy="4723944"/>
          </a:xfrm>
        </p:spPr>
        <p:txBody>
          <a:bodyPr/>
          <a:lstStyle>
            <a:lvl1pPr marL="228600" indent="-228600">
              <a:lnSpc>
                <a:spcPct val="100000"/>
              </a:lnSpc>
              <a:buFont typeface="Wingdings" panose="05000000000000000000" pitchFamily="2" charset="2"/>
              <a:buChar char="§"/>
              <a:defRPr sz="2000"/>
            </a:lvl1pPr>
            <a:lvl2pPr marL="685800" indent="-228600">
              <a:lnSpc>
                <a:spcPct val="100000"/>
              </a:lnSpc>
              <a:buFont typeface="Courier New" panose="02070309020205020404" pitchFamily="49" charset="0"/>
              <a:buChar char="o"/>
              <a:defRPr/>
            </a:lvl2pPr>
            <a:lvl3pPr>
              <a:lnSpc>
                <a:spcPct val="100000"/>
              </a:lnSpc>
              <a:defRPr/>
            </a:lvl3pPr>
          </a:lstStyle>
          <a:p>
            <a:pPr lvl="0"/>
            <a:r>
              <a:rPr lang="en-GB" dirty="0"/>
              <a:t>Click to edit Master text styles</a:t>
            </a:r>
          </a:p>
          <a:p>
            <a:pPr lvl="1"/>
            <a:r>
              <a:rPr lang="en-GB" dirty="0"/>
              <a:t>Second level</a:t>
            </a:r>
          </a:p>
          <a:p>
            <a:pPr lvl="2"/>
            <a:r>
              <a:rPr lang="en-GB" dirty="0"/>
              <a:t>Third level</a:t>
            </a:r>
          </a:p>
        </p:txBody>
      </p:sp>
      <p:sp>
        <p:nvSpPr>
          <p:cNvPr id="8" name="Footer Placeholder 7">
            <a:extLst>
              <a:ext uri="{FF2B5EF4-FFF2-40B4-BE49-F238E27FC236}">
                <a16:creationId xmlns:a16="http://schemas.microsoft.com/office/drawing/2014/main" xmlns="" id="{73F75B2A-48DE-2144-A48C-9A916D2A8360}"/>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a16="http://schemas.microsoft.com/office/drawing/2014/main" xmlns="" id="{5F6EB5D7-193D-5D49-92E6-603B782FE560}"/>
              </a:ext>
            </a:extLst>
          </p:cNvPr>
          <p:cNvSpPr>
            <a:spLocks noGrp="1"/>
          </p:cNvSpPr>
          <p:nvPr>
            <p:ph type="sldNum" sz="quarter" idx="11"/>
          </p:nvPr>
        </p:nvSpPr>
        <p:spPr/>
        <p:txBody>
          <a:bodyPr/>
          <a:lstStyle/>
          <a:p>
            <a:fld id="{DCCDAF49-C2BC-4840-A69D-46A51E9AF11C}" type="slidenum">
              <a:rPr lang="en-GB" smtClean="0"/>
              <a:pPr/>
              <a:t>‹#›</a:t>
            </a:fld>
            <a:endParaRPr lang="en-GB" dirty="0"/>
          </a:p>
        </p:txBody>
      </p:sp>
    </p:spTree>
    <p:custDataLst>
      <p:tags r:id="rId1"/>
    </p:custDataLst>
    <p:extLst>
      <p:ext uri="{BB962C8B-B14F-4D97-AF65-F5344CB8AC3E}">
        <p14:creationId xmlns:p14="http://schemas.microsoft.com/office/powerpoint/2010/main" val="3264368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3B840-A14F-134C-A22F-DCB55403A50B}"/>
              </a:ext>
            </a:extLst>
          </p:cNvPr>
          <p:cNvSpPr>
            <a:spLocks noGrp="1"/>
          </p:cNvSpPr>
          <p:nvPr>
            <p:ph type="ctrTitle"/>
          </p:nvPr>
        </p:nvSpPr>
        <p:spPr>
          <a:xfrm>
            <a:off x="349685" y="4156770"/>
            <a:ext cx="9144000" cy="766067"/>
          </a:xfrm>
        </p:spPr>
        <p:txBody>
          <a:bodyPr anchor="t">
            <a:normAutofit/>
          </a:bodyPr>
          <a:lstStyle>
            <a:lvl1pPr algn="l">
              <a:defRPr sz="4000" b="1">
                <a:latin typeface="Arial" panose="020B0604020202020204" pitchFamily="34" charset="0"/>
                <a:cs typeface="Arial" panose="020B0604020202020204" pitchFamily="34" charset="0"/>
              </a:defRPr>
            </a:lvl1pPr>
          </a:lstStyle>
          <a:p>
            <a:r>
              <a:rPr lang="en-GB" dirty="0"/>
              <a:t>Click to edit Master title style</a:t>
            </a:r>
          </a:p>
        </p:txBody>
      </p:sp>
      <p:sp>
        <p:nvSpPr>
          <p:cNvPr id="3" name="Subtitle 2">
            <a:extLst>
              <a:ext uri="{FF2B5EF4-FFF2-40B4-BE49-F238E27FC236}">
                <a16:creationId xmlns:a16="http://schemas.microsoft.com/office/drawing/2014/main" xmlns="" id="{001FD9FA-D9C2-FC42-967C-94AD94D3DAB6}"/>
              </a:ext>
            </a:extLst>
          </p:cNvPr>
          <p:cNvSpPr>
            <a:spLocks noGrp="1"/>
          </p:cNvSpPr>
          <p:nvPr>
            <p:ph type="subTitle" idx="1"/>
          </p:nvPr>
        </p:nvSpPr>
        <p:spPr>
          <a:xfrm>
            <a:off x="349685" y="5014913"/>
            <a:ext cx="9144000" cy="451802"/>
          </a:xfrm>
        </p:spPr>
        <p:txBody>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8" name="Footer Placeholder 7">
            <a:extLst>
              <a:ext uri="{FF2B5EF4-FFF2-40B4-BE49-F238E27FC236}">
                <a16:creationId xmlns:a16="http://schemas.microsoft.com/office/drawing/2014/main" xmlns="" id="{4B224BE4-EDA7-324A-BD28-65A3EDCBE67F}"/>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a16="http://schemas.microsoft.com/office/drawing/2014/main" xmlns="" id="{803B2ACD-2ABA-8746-9852-D0E89A06FC98}"/>
              </a:ext>
            </a:extLst>
          </p:cNvPr>
          <p:cNvSpPr>
            <a:spLocks noGrp="1"/>
          </p:cNvSpPr>
          <p:nvPr>
            <p:ph type="sldNum" sz="quarter" idx="11"/>
          </p:nvPr>
        </p:nvSpPr>
        <p:spPr/>
        <p:txBody>
          <a:bodyPr/>
          <a:lstStyle/>
          <a:p>
            <a:fld id="{DCCDAF49-C2BC-4840-A69D-46A51E9AF11C}" type="slidenum">
              <a:rPr lang="en-GB" smtClean="0"/>
              <a:pPr/>
              <a:t>‹#›</a:t>
            </a:fld>
            <a:endParaRPr lang="en-GB" dirty="0"/>
          </a:p>
        </p:txBody>
      </p:sp>
    </p:spTree>
    <p:custDataLst>
      <p:tags r:id="rId1"/>
    </p:custDataLst>
    <p:extLst>
      <p:ext uri="{BB962C8B-B14F-4D97-AF65-F5344CB8AC3E}">
        <p14:creationId xmlns:p14="http://schemas.microsoft.com/office/powerpoint/2010/main" val="1968951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C49DD8-40D9-E249-880F-E3B81164FE48}"/>
              </a:ext>
            </a:extLst>
          </p:cNvPr>
          <p:cNvSpPr>
            <a:spLocks noGrp="1"/>
          </p:cNvSpPr>
          <p:nvPr>
            <p:ph type="title"/>
          </p:nvPr>
        </p:nvSpPr>
        <p:spPr>
          <a:xfrm>
            <a:off x="528529" y="365126"/>
            <a:ext cx="10515600" cy="837374"/>
          </a:xfrm>
        </p:spPr>
        <p:txBody>
          <a:bodyPr/>
          <a:lstStyle>
            <a:lvl1pPr>
              <a:defRPr b="1"/>
            </a:lvl1pPr>
          </a:lstStyle>
          <a:p>
            <a:r>
              <a:rPr lang="en-GB"/>
              <a:t>Click to edit Master title style</a:t>
            </a:r>
          </a:p>
        </p:txBody>
      </p:sp>
      <p:sp>
        <p:nvSpPr>
          <p:cNvPr id="3" name="Content Placeholder 2">
            <a:extLst>
              <a:ext uri="{FF2B5EF4-FFF2-40B4-BE49-F238E27FC236}">
                <a16:creationId xmlns:a16="http://schemas.microsoft.com/office/drawing/2014/main" xmlns="" id="{03B24DBF-41F6-D84F-8A58-960112A28926}"/>
              </a:ext>
            </a:extLst>
          </p:cNvPr>
          <p:cNvSpPr>
            <a:spLocks noGrp="1"/>
          </p:cNvSpPr>
          <p:nvPr>
            <p:ph idx="1"/>
          </p:nvPr>
        </p:nvSpPr>
        <p:spPr>
          <a:xfrm>
            <a:off x="528529" y="1453019"/>
            <a:ext cx="10515600" cy="4723944"/>
          </a:xfrm>
        </p:spPr>
        <p:txBody>
          <a:bodyPr/>
          <a:lstStyle>
            <a:lvl1pPr marL="228600" indent="-228600">
              <a:lnSpc>
                <a:spcPct val="100000"/>
              </a:lnSpc>
              <a:buFont typeface="Wingdings" panose="05000000000000000000" pitchFamily="2" charset="2"/>
              <a:buChar char="§"/>
              <a:defRPr sz="2000"/>
            </a:lvl1pPr>
            <a:lvl2pPr marL="685800" indent="-228600">
              <a:lnSpc>
                <a:spcPct val="100000"/>
              </a:lnSpc>
              <a:buFont typeface="Courier New" panose="02070309020205020404" pitchFamily="49" charset="0"/>
              <a:buChar char="o"/>
              <a:defRPr sz="1800"/>
            </a:lvl2pPr>
            <a:lvl3pPr>
              <a:lnSpc>
                <a:spcPct val="100000"/>
              </a:lnSpc>
              <a:defRPr sz="1600"/>
            </a:lvl3pPr>
          </a:lstStyle>
          <a:p>
            <a:pPr lvl="0"/>
            <a:r>
              <a:rPr lang="en-GB" dirty="0"/>
              <a:t>Click to edit Master text styles</a:t>
            </a:r>
          </a:p>
          <a:p>
            <a:pPr lvl="1"/>
            <a:r>
              <a:rPr lang="en-GB" dirty="0"/>
              <a:t>Second level</a:t>
            </a:r>
          </a:p>
          <a:p>
            <a:pPr lvl="2"/>
            <a:r>
              <a:rPr lang="en-GB" dirty="0"/>
              <a:t>Third level</a:t>
            </a:r>
          </a:p>
        </p:txBody>
      </p:sp>
      <p:sp>
        <p:nvSpPr>
          <p:cNvPr id="8" name="Footer Placeholder 7">
            <a:extLst>
              <a:ext uri="{FF2B5EF4-FFF2-40B4-BE49-F238E27FC236}">
                <a16:creationId xmlns:a16="http://schemas.microsoft.com/office/drawing/2014/main" xmlns="" id="{73F75B2A-48DE-2144-A48C-9A916D2A8360}"/>
              </a:ext>
            </a:extLst>
          </p:cNvPr>
          <p:cNvSpPr>
            <a:spLocks noGrp="1"/>
          </p:cNvSpPr>
          <p:nvPr>
            <p:ph type="ftr" sz="quarter" idx="10"/>
          </p:nvPr>
        </p:nvSpPr>
        <p:spPr/>
        <p:txBody>
          <a:bodyPr/>
          <a:lstStyle/>
          <a:p>
            <a:endParaRPr lang="en-GB" dirty="0"/>
          </a:p>
        </p:txBody>
      </p:sp>
      <p:sp>
        <p:nvSpPr>
          <p:cNvPr id="9" name="Slide Number Placeholder 8">
            <a:extLst>
              <a:ext uri="{FF2B5EF4-FFF2-40B4-BE49-F238E27FC236}">
                <a16:creationId xmlns:a16="http://schemas.microsoft.com/office/drawing/2014/main" xmlns="" id="{5F6EB5D7-193D-5D49-92E6-603B782FE560}"/>
              </a:ext>
            </a:extLst>
          </p:cNvPr>
          <p:cNvSpPr>
            <a:spLocks noGrp="1"/>
          </p:cNvSpPr>
          <p:nvPr>
            <p:ph type="sldNum" sz="quarter" idx="11"/>
          </p:nvPr>
        </p:nvSpPr>
        <p:spPr/>
        <p:txBody>
          <a:bodyPr/>
          <a:lstStyle/>
          <a:p>
            <a:fld id="{DCCDAF49-C2BC-4840-A69D-46A51E9AF11C}" type="slidenum">
              <a:rPr lang="en-GB" smtClean="0"/>
              <a:pPr/>
              <a:t>‹#›</a:t>
            </a:fld>
            <a:endParaRPr lang="en-GB" dirty="0"/>
          </a:p>
        </p:txBody>
      </p:sp>
    </p:spTree>
    <p:custDataLst>
      <p:tags r:id="rId1"/>
    </p:custDataLst>
    <p:extLst>
      <p:ext uri="{BB962C8B-B14F-4D97-AF65-F5344CB8AC3E}">
        <p14:creationId xmlns:p14="http://schemas.microsoft.com/office/powerpoint/2010/main" val="11125168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D37B2F6-E6E4-1745-B082-2B1EDEF1CB1D}"/>
              </a:ext>
            </a:extLst>
          </p:cNvPr>
          <p:cNvSpPr>
            <a:spLocks noGrp="1"/>
          </p:cNvSpPr>
          <p:nvPr>
            <p:ph type="title"/>
          </p:nvPr>
        </p:nvSpPr>
        <p:spPr>
          <a:xfrm>
            <a:off x="274529" y="365126"/>
            <a:ext cx="10515600" cy="837374"/>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xmlns="" id="{8DF2C487-2E43-7343-8A0B-3F00CB737E4F}"/>
              </a:ext>
            </a:extLst>
          </p:cNvPr>
          <p:cNvSpPr>
            <a:spLocks noGrp="1"/>
          </p:cNvSpPr>
          <p:nvPr>
            <p:ph type="body" idx="1"/>
          </p:nvPr>
        </p:nvSpPr>
        <p:spPr>
          <a:xfrm>
            <a:off x="274529" y="1453019"/>
            <a:ext cx="10515600" cy="472394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Footer Placeholder 11">
            <a:extLst>
              <a:ext uri="{FF2B5EF4-FFF2-40B4-BE49-F238E27FC236}">
                <a16:creationId xmlns:a16="http://schemas.microsoft.com/office/drawing/2014/main" xmlns="" id="{A5020827-C1E3-1A4A-9C60-06D9507D3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13" name="Footer Placeholder 4">
            <a:extLst>
              <a:ext uri="{FF2B5EF4-FFF2-40B4-BE49-F238E27FC236}">
                <a16:creationId xmlns:a16="http://schemas.microsoft.com/office/drawing/2014/main" xmlns="" id="{830B422F-1BE4-C549-AA67-561DC52FF064}"/>
              </a:ext>
            </a:extLst>
          </p:cNvPr>
          <p:cNvSpPr txBox="1">
            <a:spLocks/>
          </p:cNvSpPr>
          <p:nvPr userDrawn="1"/>
        </p:nvSpPr>
        <p:spPr>
          <a:xfrm>
            <a:off x="149268" y="6513534"/>
            <a:ext cx="7315200" cy="207941"/>
          </a:xfrm>
          <a:prstGeom prst="rect">
            <a:avLst/>
          </a:prstGeom>
        </p:spPr>
        <p:txBody>
          <a:bodyPr/>
          <a:lstStyle>
            <a:defPPr>
              <a:defRPr lang="en-US"/>
            </a:defPPr>
            <a:lvl1pPr marL="0" algn="l" defTabSz="914400" rtl="0" eaLnBrk="1" latinLnBrk="0" hangingPunct="1">
              <a:defRPr sz="11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aseline="0" dirty="0"/>
              <a:t>©</a:t>
            </a:r>
            <a:r>
              <a:rPr lang="en-GB" baseline="30000" dirty="0"/>
              <a:t> </a:t>
            </a:r>
            <a:r>
              <a:rPr lang="en-GB" dirty="0"/>
              <a:t>2021 Nanyang Technological University, Singapore. All Rights Reserved.</a:t>
            </a:r>
          </a:p>
        </p:txBody>
      </p:sp>
      <p:sp>
        <p:nvSpPr>
          <p:cNvPr id="14" name="Slide Number Placeholder 13">
            <a:extLst>
              <a:ext uri="{FF2B5EF4-FFF2-40B4-BE49-F238E27FC236}">
                <a16:creationId xmlns:a16="http://schemas.microsoft.com/office/drawing/2014/main" xmlns="" id="{7ACD25ED-BEE9-A443-A002-B86972162E14}"/>
              </a:ext>
            </a:extLst>
          </p:cNvPr>
          <p:cNvSpPr>
            <a:spLocks noGrp="1"/>
          </p:cNvSpPr>
          <p:nvPr>
            <p:ph type="sldNum" sz="quarter" idx="4"/>
          </p:nvPr>
        </p:nvSpPr>
        <p:spPr>
          <a:xfrm>
            <a:off x="9299532"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DCCDAF49-C2BC-4840-A69D-46A51E9AF11C}" type="slidenum">
              <a:rPr lang="en-GB" smtClean="0"/>
              <a:pPr/>
              <a:t>‹#›</a:t>
            </a:fld>
            <a:endParaRPr lang="en-GB" dirty="0"/>
          </a:p>
        </p:txBody>
      </p:sp>
    </p:spTree>
    <p:extLst>
      <p:ext uri="{BB962C8B-B14F-4D97-AF65-F5344CB8AC3E}">
        <p14:creationId xmlns:p14="http://schemas.microsoft.com/office/powerpoint/2010/main" val="145058523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D37B2F6-E6E4-1745-B082-2B1EDEF1CB1D}"/>
              </a:ext>
            </a:extLst>
          </p:cNvPr>
          <p:cNvSpPr>
            <a:spLocks noGrp="1"/>
          </p:cNvSpPr>
          <p:nvPr>
            <p:ph type="title"/>
          </p:nvPr>
        </p:nvSpPr>
        <p:spPr>
          <a:xfrm>
            <a:off x="274529" y="365126"/>
            <a:ext cx="10515600" cy="837374"/>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xmlns="" id="{8DF2C487-2E43-7343-8A0B-3F00CB737E4F}"/>
              </a:ext>
            </a:extLst>
          </p:cNvPr>
          <p:cNvSpPr>
            <a:spLocks noGrp="1"/>
          </p:cNvSpPr>
          <p:nvPr>
            <p:ph type="body" idx="1"/>
          </p:nvPr>
        </p:nvSpPr>
        <p:spPr>
          <a:xfrm>
            <a:off x="274529" y="1453019"/>
            <a:ext cx="10515600" cy="472394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Footer Placeholder 11">
            <a:extLst>
              <a:ext uri="{FF2B5EF4-FFF2-40B4-BE49-F238E27FC236}">
                <a16:creationId xmlns:a16="http://schemas.microsoft.com/office/drawing/2014/main" xmlns="" id="{A5020827-C1E3-1A4A-9C60-06D9507D3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13" name="Footer Placeholder 4">
            <a:extLst>
              <a:ext uri="{FF2B5EF4-FFF2-40B4-BE49-F238E27FC236}">
                <a16:creationId xmlns:a16="http://schemas.microsoft.com/office/drawing/2014/main" xmlns="" id="{830B422F-1BE4-C549-AA67-561DC52FF064}"/>
              </a:ext>
            </a:extLst>
          </p:cNvPr>
          <p:cNvSpPr txBox="1">
            <a:spLocks/>
          </p:cNvSpPr>
          <p:nvPr userDrawn="1"/>
        </p:nvSpPr>
        <p:spPr>
          <a:xfrm>
            <a:off x="149268" y="6513534"/>
            <a:ext cx="7315200" cy="207941"/>
          </a:xfrm>
          <a:prstGeom prst="rect">
            <a:avLst/>
          </a:prstGeom>
        </p:spPr>
        <p:txBody>
          <a:bodyPr/>
          <a:lstStyle>
            <a:defPPr>
              <a:defRPr lang="en-US"/>
            </a:defPPr>
            <a:lvl1pPr marL="0" algn="l" defTabSz="914400" rtl="0" eaLnBrk="1" latinLnBrk="0" hangingPunct="1">
              <a:defRPr sz="1100" kern="1200">
                <a:solidFill>
                  <a:schemeClr val="bg1">
                    <a:lumMod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aseline="0" dirty="0"/>
              <a:t>©</a:t>
            </a:r>
            <a:r>
              <a:rPr lang="en-GB" baseline="30000" dirty="0"/>
              <a:t> </a:t>
            </a:r>
            <a:r>
              <a:rPr lang="en-GB" dirty="0"/>
              <a:t>2021 Nanyang Technological University, Singapore. All Rights Reserved.</a:t>
            </a:r>
          </a:p>
        </p:txBody>
      </p:sp>
      <p:sp>
        <p:nvSpPr>
          <p:cNvPr id="14" name="Slide Number Placeholder 13">
            <a:extLst>
              <a:ext uri="{FF2B5EF4-FFF2-40B4-BE49-F238E27FC236}">
                <a16:creationId xmlns:a16="http://schemas.microsoft.com/office/drawing/2014/main" xmlns="" id="{7ACD25ED-BEE9-A443-A002-B86972162E14}"/>
              </a:ext>
            </a:extLst>
          </p:cNvPr>
          <p:cNvSpPr>
            <a:spLocks noGrp="1"/>
          </p:cNvSpPr>
          <p:nvPr>
            <p:ph type="sldNum" sz="quarter" idx="4"/>
          </p:nvPr>
        </p:nvSpPr>
        <p:spPr>
          <a:xfrm>
            <a:off x="9299532"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DCCDAF49-C2BC-4840-A69D-46A51E9AF11C}" type="slidenum">
              <a:rPr lang="en-GB" smtClean="0"/>
              <a:pPr/>
              <a:t>‹#›</a:t>
            </a:fld>
            <a:endParaRPr lang="en-GB" dirty="0"/>
          </a:p>
        </p:txBody>
      </p:sp>
    </p:spTree>
    <p:custDataLst>
      <p:tags r:id="rId4"/>
    </p:custDataLst>
    <p:extLst>
      <p:ext uri="{BB962C8B-B14F-4D97-AF65-F5344CB8AC3E}">
        <p14:creationId xmlns:p14="http://schemas.microsoft.com/office/powerpoint/2010/main" val="2890987541"/>
      </p:ext>
    </p:extLst>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3" Type="http://schemas.openxmlformats.org/officeDocument/2006/relationships/hyperlink" Target="https://stock.adobe.com/sg/images/young-people-putting-paper-ballots-to-election-box-the-public-brings-its-decision-to-the-voting-box-voting-and-election-concept-democratic-election-vector-flat-illustration/375586849" TargetMode="External"/><Relationship Id="rId7" Type="http://schemas.openxmlformats.org/officeDocument/2006/relationships/hyperlink" Target="https://en.wikipedia.org/wiki/List_of_countries_by_GDP_(PPP)_per_capita" TargetMode="External"/><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hyperlink" Target="https://worldhappiness.report/ed/2019/" TargetMode="External"/><Relationship Id="rId5" Type="http://schemas.openxmlformats.org/officeDocument/2006/relationships/hyperlink" Target="https://www.transparency.org/en/cpi/2020/index/nzl" TargetMode="External"/><Relationship Id="rId4" Type="http://schemas.openxmlformats.org/officeDocument/2006/relationships/hyperlink" Target="https://en.wikipedia.org/wiki/Aljunied_Group_Representation_Constituenc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25.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List_of_countries_by_GDP_(PPP)_per_capita" TargetMode="External"/><Relationship Id="rId3" Type="http://schemas.openxmlformats.org/officeDocument/2006/relationships/notesSlide" Target="../notesSlides/notesSlide1.xml"/><Relationship Id="rId7" Type="http://schemas.openxmlformats.org/officeDocument/2006/relationships/hyperlink" Target="https://www.transparency.org/en/cpi/2018/index/dnk" TargetMode="External"/><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hyperlink" Target="https://en.wikipedia.org/wiki/Kishore_Mahbubani" TargetMode="External"/><Relationship Id="rId11" Type="http://schemas.openxmlformats.org/officeDocument/2006/relationships/hyperlink" Target="https://en.wikipedia.org/wiki/Political_Order_in_Changing_Societies" TargetMode="External"/><Relationship Id="rId5" Type="http://schemas.openxmlformats.org/officeDocument/2006/relationships/hyperlink" Target="https://en.wikipedia.org/wiki/Orientalism_(book)" TargetMode="External"/><Relationship Id="rId10" Type="http://schemas.openxmlformats.org/officeDocument/2006/relationships/hyperlink" Target="http://www.jstor.org/stable/j.ctt1cc2m34" TargetMode="External"/><Relationship Id="rId4" Type="http://schemas.openxmlformats.org/officeDocument/2006/relationships/hyperlink" Target="https://stock.adobe.com/sg/images/young-people-putting-paper-ballots-to-election-box-the-public-brings-its-decision-to-the-voting-box-voting-and-election-concept-democratic-election-vector-flat-illustration/375586849" TargetMode="External"/><Relationship Id="rId9" Type="http://schemas.openxmlformats.org/officeDocument/2006/relationships/hyperlink" Target="https://archive.org/details/CanAsiansThink/page/n90/mode/2up"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36.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3.xml.rels><?xml version="1.0" encoding="UTF-8" standalone="yes"?>
<Relationships xmlns="http://schemas.openxmlformats.org/package/2006/relationships"><Relationship Id="rId3" Type="http://schemas.openxmlformats.org/officeDocument/2006/relationships/hyperlink" Target="https://stock.adobe.com/sg/images/young-people-putting-paper-ballots-to-election-box-the-public-brings-its-decision-to-the-voting-box-voting-and-election-concept-democratic-election-vector-flat-illustration/375586849" TargetMode="Externa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0.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hyperlink" Target="https://stock.adobe.com/sg/images/young-people-putting-paper-ballots-to-election-box-the-public-brings-its-decision-to-the-voting-box-voting-and-election-concept-democratic-election-vector-flat-illustration/375586849" TargetMode="Externa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3.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xmlns="" id="{274FC55F-4E27-4C69-9501-0645101D328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8198" y="1065124"/>
            <a:ext cx="8383801" cy="5802923"/>
          </a:xfrm>
          <a:prstGeom prst="rect">
            <a:avLst/>
          </a:prstGeom>
        </p:spPr>
      </p:pic>
      <p:pic>
        <p:nvPicPr>
          <p:cNvPr id="14" name="Picture 13" descr="Text&#10;&#10;Description automatically generated">
            <a:extLst>
              <a:ext uri="{FF2B5EF4-FFF2-40B4-BE49-F238E27FC236}">
                <a16:creationId xmlns:a16="http://schemas.microsoft.com/office/drawing/2014/main" xmlns="" id="{43E53221-1BDC-4BAE-9E9A-8C592CAB6E5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5" name="Rectangle 27">
            <a:extLst>
              <a:ext uri="{FF2B5EF4-FFF2-40B4-BE49-F238E27FC236}">
                <a16:creationId xmlns:a16="http://schemas.microsoft.com/office/drawing/2014/main" xmlns="" id="{2E04B73F-534E-4E8E-A81A-45D251E8208E}"/>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Week </a:t>
            </a:r>
            <a:r>
              <a:rPr lang="en-US" dirty="0">
                <a:solidFill>
                  <a:schemeClr val="tx1"/>
                </a:solidFill>
              </a:rPr>
              <a:t>10</a:t>
            </a: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Political Systems</a:t>
            </a:r>
          </a:p>
        </p:txBody>
      </p:sp>
      <p:sp>
        <p:nvSpPr>
          <p:cNvPr id="16" name="Rectangle 29">
            <a:extLst>
              <a:ext uri="{FF2B5EF4-FFF2-40B4-BE49-F238E27FC236}">
                <a16:creationId xmlns:a16="http://schemas.microsoft.com/office/drawing/2014/main" xmlns="" id="{A7836758-BEB3-42EA-98E4-AB64C5A12AF4}"/>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7" name="Text Placeholder 1">
            <a:extLst>
              <a:ext uri="{FF2B5EF4-FFF2-40B4-BE49-F238E27FC236}">
                <a16:creationId xmlns:a16="http://schemas.microsoft.com/office/drawing/2014/main" xmlns="" id="{DC9333DA-A379-4235-AFB9-FDFE28160DDE}"/>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8" name="Picture 17">
            <a:extLst>
              <a:ext uri="{FF2B5EF4-FFF2-40B4-BE49-F238E27FC236}">
                <a16:creationId xmlns:a16="http://schemas.microsoft.com/office/drawing/2014/main" xmlns="" id="{ADAE73DA-262B-4F48-9634-026C381F5A8E}"/>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Tree>
    <p:custDataLst>
      <p:tags r:id="rId1"/>
    </p:custDataLst>
    <p:extLst>
      <p:ext uri="{BB962C8B-B14F-4D97-AF65-F5344CB8AC3E}">
        <p14:creationId xmlns:p14="http://schemas.microsoft.com/office/powerpoint/2010/main" val="406802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Democracy: The Case For It</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a:xfrm>
            <a:off x="9299532"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graphicFrame>
        <p:nvGraphicFramePr>
          <p:cNvPr id="12" name="Table 11">
            <a:extLst>
              <a:ext uri="{FF2B5EF4-FFF2-40B4-BE49-F238E27FC236}">
                <a16:creationId xmlns:a16="http://schemas.microsoft.com/office/drawing/2014/main" xmlns="" id="{D8241ACC-A75A-418B-9C83-504E38029380}"/>
              </a:ext>
            </a:extLst>
          </p:cNvPr>
          <p:cNvGraphicFramePr>
            <a:graphicFrameLocks noGrp="1"/>
          </p:cNvGraphicFramePr>
          <p:nvPr>
            <p:extLst>
              <p:ext uri="{D42A27DB-BD31-4B8C-83A1-F6EECF244321}">
                <p14:modId xmlns:p14="http://schemas.microsoft.com/office/powerpoint/2010/main" val="2281227699"/>
              </p:ext>
            </p:extLst>
          </p:nvPr>
        </p:nvGraphicFramePr>
        <p:xfrm>
          <a:off x="4440759" y="1358924"/>
          <a:ext cx="3076620" cy="4737656"/>
        </p:xfrm>
        <a:graphic>
          <a:graphicData uri="http://schemas.openxmlformats.org/drawingml/2006/table">
            <a:tbl>
              <a:tblPr firstRow="1" bandRow="1">
                <a:tableStyleId>{5C22544A-7EE6-4342-B048-85BDC9FD1C3A}</a:tableStyleId>
              </a:tblPr>
              <a:tblGrid>
                <a:gridCol w="3076620">
                  <a:extLst>
                    <a:ext uri="{9D8B030D-6E8A-4147-A177-3AD203B41FA5}">
                      <a16:colId xmlns:a16="http://schemas.microsoft.com/office/drawing/2014/main" xmlns="" val="310521288"/>
                    </a:ext>
                  </a:extLst>
                </a:gridCol>
              </a:tblGrid>
              <a:tr h="594556">
                <a:tc>
                  <a:txBody>
                    <a:bodyPr/>
                    <a:lstStyle/>
                    <a:p>
                      <a:pPr algn="ctr"/>
                      <a:r>
                        <a:rPr lang="en-US" sz="1600" dirty="0">
                          <a:solidFill>
                            <a:schemeClr val="tx1"/>
                          </a:solidFill>
                          <a:latin typeface="Arial" panose="020B0604020202020204" pitchFamily="34" charset="0"/>
                          <a:cs typeface="Arial" panose="020B0604020202020204" pitchFamily="34" charset="0"/>
                        </a:rPr>
                        <a:t>GDP per capita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21195063"/>
                  </a:ext>
                </a:extLst>
              </a:tr>
              <a:tr h="414310">
                <a:tc>
                  <a:txBody>
                    <a:bodyPr/>
                    <a:lstStyle/>
                    <a:p>
                      <a:pPr marL="0" indent="0" algn="ctr">
                        <a:buNone/>
                      </a:pPr>
                      <a:r>
                        <a:rPr lang="en-US" sz="1600" dirty="0">
                          <a:latin typeface="Arial" panose="020B0604020202020204" pitchFamily="34" charset="0"/>
                          <a:cs typeface="Arial" panose="020B0604020202020204" pitchFamily="34" charset="0"/>
                        </a:rPr>
                        <a:t>1. Luxembourg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719516688"/>
                  </a:ext>
                </a:extLst>
              </a:tr>
              <a:tr h="414310">
                <a:tc>
                  <a:txBody>
                    <a:bodyPr/>
                    <a:lstStyle/>
                    <a:p>
                      <a:pPr algn="ctr"/>
                      <a:r>
                        <a:rPr lang="en-US" sz="1600" dirty="0">
                          <a:latin typeface="Arial" panose="020B0604020202020204" pitchFamily="34" charset="0"/>
                          <a:cs typeface="Arial" panose="020B0604020202020204" pitchFamily="34" charset="0"/>
                        </a:rPr>
                        <a:t>2. Switzerland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864742428"/>
                  </a:ext>
                </a:extLst>
              </a:tr>
              <a:tr h="414310">
                <a:tc>
                  <a:txBody>
                    <a:bodyPr/>
                    <a:lstStyle/>
                    <a:p>
                      <a:pPr algn="ctr"/>
                      <a:r>
                        <a:rPr lang="en-US" sz="1600" dirty="0">
                          <a:latin typeface="Arial" panose="020B0604020202020204" pitchFamily="34" charset="0"/>
                          <a:cs typeface="Arial" panose="020B0604020202020204" pitchFamily="34" charset="0"/>
                        </a:rPr>
                        <a:t>3. Norway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006296751"/>
                  </a:ext>
                </a:extLst>
              </a:tr>
              <a:tr h="414310">
                <a:tc>
                  <a:txBody>
                    <a:bodyPr/>
                    <a:lstStyle/>
                    <a:p>
                      <a:pPr algn="ctr"/>
                      <a:r>
                        <a:rPr lang="en-US" sz="1600" dirty="0">
                          <a:latin typeface="Arial" panose="020B0604020202020204" pitchFamily="34" charset="0"/>
                          <a:cs typeface="Arial" panose="020B0604020202020204" pitchFamily="34" charset="0"/>
                        </a:rPr>
                        <a:t>4. Iceland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74895262"/>
                  </a:ext>
                </a:extLst>
              </a:tr>
              <a:tr h="414310">
                <a:tc>
                  <a:txBody>
                    <a:bodyPr/>
                    <a:lstStyle/>
                    <a:p>
                      <a:pPr algn="ctr"/>
                      <a:r>
                        <a:rPr lang="en-US" sz="1600" dirty="0">
                          <a:latin typeface="Arial" panose="020B0604020202020204" pitchFamily="34" charset="0"/>
                          <a:cs typeface="Arial" panose="020B0604020202020204" pitchFamily="34" charset="0"/>
                        </a:rPr>
                        <a:t>5. Ireland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316026991"/>
                  </a:ext>
                </a:extLst>
              </a:tr>
              <a:tr h="414310">
                <a:tc>
                  <a:txBody>
                    <a:bodyPr/>
                    <a:lstStyle/>
                    <a:p>
                      <a:pPr algn="ctr"/>
                      <a:r>
                        <a:rPr lang="en-US" sz="1600" dirty="0">
                          <a:latin typeface="Arial" panose="020B0604020202020204" pitchFamily="34" charset="0"/>
                          <a:cs typeface="Arial" panose="020B0604020202020204" pitchFamily="34" charset="0"/>
                        </a:rPr>
                        <a:t>6. Qatar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1479653838"/>
                  </a:ext>
                </a:extLst>
              </a:tr>
              <a:tr h="414310">
                <a:tc>
                  <a:txBody>
                    <a:bodyPr/>
                    <a:lstStyle/>
                    <a:p>
                      <a:pPr algn="ctr"/>
                      <a:r>
                        <a:rPr lang="en-US" sz="1600" dirty="0">
                          <a:latin typeface="Arial" panose="020B0604020202020204" pitchFamily="34" charset="0"/>
                          <a:cs typeface="Arial" panose="020B0604020202020204" pitchFamily="34" charset="0"/>
                        </a:rPr>
                        <a:t>7. United States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586732356"/>
                  </a:ext>
                </a:extLst>
              </a:tr>
              <a:tr h="414310">
                <a:tc>
                  <a:txBody>
                    <a:bodyPr/>
                    <a:lstStyle/>
                    <a:p>
                      <a:pPr algn="ctr"/>
                      <a:r>
                        <a:rPr lang="en-US" sz="1600" dirty="0">
                          <a:latin typeface="Arial" panose="020B0604020202020204" pitchFamily="34" charset="0"/>
                          <a:cs typeface="Arial" panose="020B0604020202020204" pitchFamily="34" charset="0"/>
                        </a:rPr>
                        <a:t>8. Singapore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599102988"/>
                  </a:ext>
                </a:extLst>
              </a:tr>
              <a:tr h="414310">
                <a:tc>
                  <a:txBody>
                    <a:bodyPr/>
                    <a:lstStyle/>
                    <a:p>
                      <a:pPr algn="ctr"/>
                      <a:r>
                        <a:rPr lang="en-US" sz="1600" dirty="0">
                          <a:latin typeface="Arial" panose="020B0604020202020204" pitchFamily="34" charset="0"/>
                          <a:cs typeface="Arial" panose="020B0604020202020204" pitchFamily="34" charset="0"/>
                        </a:rPr>
                        <a:t>9. Denmark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2194713933"/>
                  </a:ext>
                </a:extLst>
              </a:tr>
              <a:tr h="414310">
                <a:tc>
                  <a:txBody>
                    <a:bodyPr/>
                    <a:lstStyle/>
                    <a:p>
                      <a:pPr algn="ctr"/>
                      <a:r>
                        <a:rPr lang="en-US" sz="1600" dirty="0">
                          <a:latin typeface="Arial" panose="020B0604020202020204" pitchFamily="34" charset="0"/>
                          <a:cs typeface="Arial" panose="020B0604020202020204" pitchFamily="34" charset="0"/>
                        </a:rPr>
                        <a:t>10. Australia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1937624999"/>
                  </a:ext>
                </a:extLst>
              </a:tr>
            </a:tbl>
          </a:graphicData>
        </a:graphic>
      </p:graphicFrame>
      <p:graphicFrame>
        <p:nvGraphicFramePr>
          <p:cNvPr id="13" name="Table 12">
            <a:extLst>
              <a:ext uri="{FF2B5EF4-FFF2-40B4-BE49-F238E27FC236}">
                <a16:creationId xmlns:a16="http://schemas.microsoft.com/office/drawing/2014/main" xmlns="" id="{04B8A2D6-A985-4C89-A80E-70C6DC3D4409}"/>
              </a:ext>
            </a:extLst>
          </p:cNvPr>
          <p:cNvGraphicFramePr>
            <a:graphicFrameLocks noGrp="1"/>
          </p:cNvGraphicFramePr>
          <p:nvPr>
            <p:extLst>
              <p:ext uri="{D42A27DB-BD31-4B8C-83A1-F6EECF244321}">
                <p14:modId xmlns:p14="http://schemas.microsoft.com/office/powerpoint/2010/main" val="2146184806"/>
              </p:ext>
            </p:extLst>
          </p:nvPr>
        </p:nvGraphicFramePr>
        <p:xfrm>
          <a:off x="8154035" y="1372634"/>
          <a:ext cx="3076620" cy="4723940"/>
        </p:xfrm>
        <a:graphic>
          <a:graphicData uri="http://schemas.openxmlformats.org/drawingml/2006/table">
            <a:tbl>
              <a:tblPr firstRow="1" bandRow="1">
                <a:tableStyleId>{5C22544A-7EE6-4342-B048-85BDC9FD1C3A}</a:tableStyleId>
              </a:tblPr>
              <a:tblGrid>
                <a:gridCol w="3076620">
                  <a:extLst>
                    <a:ext uri="{9D8B030D-6E8A-4147-A177-3AD203B41FA5}">
                      <a16:colId xmlns:a16="http://schemas.microsoft.com/office/drawing/2014/main" xmlns="" val="2692028693"/>
                    </a:ext>
                  </a:extLst>
                </a:gridCol>
              </a:tblGrid>
              <a:tr h="580860">
                <a:tc>
                  <a:txBody>
                    <a:bodyPr/>
                    <a:lstStyle/>
                    <a:p>
                      <a:pPr algn="ctr"/>
                      <a:r>
                        <a:rPr lang="en-US" sz="1600" dirty="0">
                          <a:solidFill>
                            <a:schemeClr val="tx1"/>
                          </a:solidFill>
                          <a:latin typeface="Arial" panose="020B0604020202020204" pitchFamily="34" charset="0"/>
                          <a:cs typeface="Arial" panose="020B0604020202020204" pitchFamily="34" charset="0"/>
                        </a:rPr>
                        <a:t>Happiness Index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3464125695"/>
                  </a:ext>
                </a:extLst>
              </a:tr>
              <a:tr h="414308">
                <a:tc>
                  <a:txBody>
                    <a:bodyPr/>
                    <a:lstStyle/>
                    <a:p>
                      <a:pPr marL="0" indent="0" algn="ctr">
                        <a:buNone/>
                      </a:pPr>
                      <a:r>
                        <a:rPr lang="en-US" sz="1600" dirty="0">
                          <a:solidFill>
                            <a:schemeClr val="tx1"/>
                          </a:solidFill>
                          <a:latin typeface="Arial" panose="020B0604020202020204" pitchFamily="34" charset="0"/>
                          <a:cs typeface="Arial" panose="020B0604020202020204" pitchFamily="34" charset="0"/>
                        </a:rPr>
                        <a:t>1. Finland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106844959"/>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2. Denmark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2292701142"/>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3. Norway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531134816"/>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4. Iceland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1796581725"/>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5. Netherlands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943667983"/>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6. Switzerland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3754635939"/>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7. Sweden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2644457896"/>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8. New Zealand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2217633916"/>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9. Canada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1790718939"/>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10. Austria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2588999496"/>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1928770382"/>
              </p:ext>
            </p:extLst>
          </p:nvPr>
        </p:nvGraphicFramePr>
        <p:xfrm>
          <a:off x="642021" y="1358924"/>
          <a:ext cx="3162082" cy="4723943"/>
        </p:xfrm>
        <a:graphic>
          <a:graphicData uri="http://schemas.openxmlformats.org/drawingml/2006/table">
            <a:tbl>
              <a:tblPr firstRow="1" bandRow="1">
                <a:tableStyleId>{5C22544A-7EE6-4342-B048-85BDC9FD1C3A}</a:tableStyleId>
              </a:tblPr>
              <a:tblGrid>
                <a:gridCol w="3162082"/>
              </a:tblGrid>
              <a:tr h="598013">
                <a:tc>
                  <a:txBody>
                    <a:bodyPr/>
                    <a:lstStyle/>
                    <a:p>
                      <a:pPr algn="ctr"/>
                      <a:r>
                        <a:rPr lang="en-US" sz="1600" dirty="0">
                          <a:latin typeface="Arial" panose="020B0604020202020204" pitchFamily="34" charset="0"/>
                          <a:cs typeface="Arial" panose="020B0604020202020204" pitchFamily="34" charset="0"/>
                        </a:rPr>
                        <a:t>Corruption Perceptions Index (</a:t>
                      </a:r>
                      <a:r>
                        <a:rPr lang="en-US" sz="1600" dirty="0" smtClean="0">
                          <a:latin typeface="Arial" panose="020B0604020202020204" pitchFamily="34" charset="0"/>
                          <a:cs typeface="Arial" panose="020B0604020202020204" pitchFamily="34" charset="0"/>
                        </a:rPr>
                        <a:t>2020)</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2593">
                <a:tc>
                  <a:txBody>
                    <a:bodyPr/>
                    <a:lstStyle/>
                    <a:p>
                      <a:pPr marL="0" indent="0" algn="ctr">
                        <a:buNone/>
                      </a:pPr>
                      <a:r>
                        <a:rPr lang="en-US" sz="1600" dirty="0">
                          <a:latin typeface="Arial" panose="020B0604020202020204" pitchFamily="34" charset="0"/>
                          <a:cs typeface="Arial" panose="020B0604020202020204" pitchFamily="34" charset="0"/>
                        </a:rPr>
                        <a:t>1. Denmark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2593">
                <a:tc>
                  <a:txBody>
                    <a:bodyPr/>
                    <a:lstStyle/>
                    <a:p>
                      <a:pPr algn="ctr"/>
                      <a:r>
                        <a:rPr lang="en-US" sz="1600" dirty="0">
                          <a:latin typeface="Arial" panose="020B0604020202020204" pitchFamily="34" charset="0"/>
                          <a:cs typeface="Arial" panose="020B0604020202020204" pitchFamily="34" charset="0"/>
                        </a:rPr>
                        <a:t>1</a:t>
                      </a:r>
                      <a:r>
                        <a:rPr lang="en-US" sz="1600" dirty="0" smtClean="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New Zealand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2593">
                <a:tc>
                  <a:txBody>
                    <a:bodyPr/>
                    <a:lstStyle/>
                    <a:p>
                      <a:pPr algn="ctr"/>
                      <a:r>
                        <a:rPr lang="en-US" sz="1600" dirty="0">
                          <a:latin typeface="Arial" panose="020B0604020202020204" pitchFamily="34" charset="0"/>
                          <a:cs typeface="Arial" panose="020B0604020202020204" pitchFamily="34" charset="0"/>
                        </a:rPr>
                        <a:t>3. Finland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2593">
                <a:tc>
                  <a:txBody>
                    <a:bodyPr/>
                    <a:lstStyle/>
                    <a:p>
                      <a:pPr algn="ctr"/>
                      <a:r>
                        <a:rPr lang="en-US" sz="1600" dirty="0">
                          <a:latin typeface="Arial" panose="020B0604020202020204" pitchFamily="34" charset="0"/>
                          <a:cs typeface="Arial" panose="020B0604020202020204" pitchFamily="34" charset="0"/>
                        </a:rPr>
                        <a:t>3. Singapore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2593">
                <a:tc>
                  <a:txBody>
                    <a:bodyPr/>
                    <a:lstStyle/>
                    <a:p>
                      <a:pPr algn="ctr"/>
                      <a:r>
                        <a:rPr lang="en-US" sz="1600" dirty="0">
                          <a:latin typeface="Arial" panose="020B0604020202020204" pitchFamily="34" charset="0"/>
                          <a:cs typeface="Arial" panose="020B0604020202020204" pitchFamily="34" charset="0"/>
                        </a:rPr>
                        <a:t>3. Sweden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2593">
                <a:tc>
                  <a:txBody>
                    <a:bodyPr/>
                    <a:lstStyle/>
                    <a:p>
                      <a:pPr algn="ctr"/>
                      <a:r>
                        <a:rPr lang="en-US" sz="1600" dirty="0">
                          <a:latin typeface="Arial" panose="020B0604020202020204" pitchFamily="34" charset="0"/>
                          <a:cs typeface="Arial" panose="020B0604020202020204" pitchFamily="34" charset="0"/>
                        </a:rPr>
                        <a:t>3. Switzerland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2593">
                <a:tc>
                  <a:txBody>
                    <a:bodyPr/>
                    <a:lstStyle/>
                    <a:p>
                      <a:pPr algn="ctr"/>
                      <a:r>
                        <a:rPr lang="en-US" sz="1600" dirty="0">
                          <a:latin typeface="Arial" panose="020B0604020202020204" pitchFamily="34" charset="0"/>
                          <a:cs typeface="Arial" panose="020B0604020202020204" pitchFamily="34" charset="0"/>
                        </a:rPr>
                        <a:t>7. Norway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2593">
                <a:tc>
                  <a:txBody>
                    <a:bodyPr/>
                    <a:lstStyle/>
                    <a:p>
                      <a:pPr algn="ctr"/>
                      <a:r>
                        <a:rPr lang="en-US" sz="1600" dirty="0">
                          <a:latin typeface="Arial" panose="020B0604020202020204" pitchFamily="34" charset="0"/>
                          <a:cs typeface="Arial" panose="020B0604020202020204" pitchFamily="34" charset="0"/>
                        </a:rPr>
                        <a:t>8. Netherlands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2593">
                <a:tc>
                  <a:txBody>
                    <a:bodyPr/>
                    <a:lstStyle/>
                    <a:p>
                      <a:pPr algn="ctr"/>
                      <a:r>
                        <a:rPr lang="en-US" sz="1600" dirty="0">
                          <a:latin typeface="Arial" panose="020B0604020202020204" pitchFamily="34" charset="0"/>
                          <a:cs typeface="Arial" panose="020B0604020202020204" pitchFamily="34" charset="0"/>
                        </a:rPr>
                        <a:t>9. </a:t>
                      </a:r>
                      <a:r>
                        <a:rPr lang="en-US" sz="1600" dirty="0" smtClean="0">
                          <a:latin typeface="Arial" panose="020B0604020202020204" pitchFamily="34" charset="0"/>
                          <a:cs typeface="Arial" panose="020B0604020202020204" pitchFamily="34" charset="0"/>
                        </a:rPr>
                        <a:t>Luxembourg</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2593">
                <a:tc>
                  <a:txBody>
                    <a:bodyPr/>
                    <a:lstStyle/>
                    <a:p>
                      <a:pPr algn="ctr"/>
                      <a:r>
                        <a:rPr lang="en-US" sz="1600" dirty="0">
                          <a:latin typeface="Arial" panose="020B0604020202020204" pitchFamily="34" charset="0"/>
                          <a:cs typeface="Arial" panose="020B0604020202020204" pitchFamily="34" charset="0"/>
                        </a:rPr>
                        <a:t>9. </a:t>
                      </a:r>
                      <a:r>
                        <a:rPr lang="en-US" sz="1600" dirty="0" smtClean="0">
                          <a:latin typeface="Arial" panose="020B0604020202020204" pitchFamily="34" charset="0"/>
                          <a:cs typeface="Arial" panose="020B0604020202020204" pitchFamily="34" charset="0"/>
                        </a:rPr>
                        <a:t>Germany</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ustDataLst>
      <p:tags r:id="rId1"/>
    </p:custDataLst>
    <p:extLst>
      <p:ext uri="{BB962C8B-B14F-4D97-AF65-F5344CB8AC3E}">
        <p14:creationId xmlns:p14="http://schemas.microsoft.com/office/powerpoint/2010/main" val="3700258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Democracy: The Case For It</a:t>
            </a:r>
            <a:endParaRPr lang="en-GB" dirty="0"/>
          </a:p>
        </p:txBody>
      </p:sp>
      <p:sp>
        <p:nvSpPr>
          <p:cNvPr id="4" name="Content Placeholder 3">
            <a:extLst>
              <a:ext uri="{FF2B5EF4-FFF2-40B4-BE49-F238E27FC236}">
                <a16:creationId xmlns:a16="http://schemas.microsoft.com/office/drawing/2014/main" xmlns="" id="{5491D5A9-FB26-46B5-9BED-D5A34F2847E5}"/>
              </a:ext>
            </a:extLst>
          </p:cNvPr>
          <p:cNvSpPr>
            <a:spLocks noGrp="1"/>
          </p:cNvSpPr>
          <p:nvPr>
            <p:ph idx="1"/>
          </p:nvPr>
        </p:nvSpPr>
        <p:spPr>
          <a:xfrm>
            <a:off x="530352" y="1453019"/>
            <a:ext cx="5910641" cy="4723944"/>
          </a:xfrm>
        </p:spPr>
        <p:txBody>
          <a:bodyPr/>
          <a:lstStyle/>
          <a:p>
            <a:pPr marL="0" indent="0">
              <a:buNone/>
            </a:pPr>
            <a:r>
              <a:rPr lang="en-US" dirty="0"/>
              <a:t>The four values of democracy by Amartya Sen:</a:t>
            </a:r>
          </a:p>
          <a:p>
            <a:pPr marL="341313" indent="-341313">
              <a:buFont typeface="+mj-lt"/>
              <a:buAutoNum type="arabicPeriod"/>
            </a:pPr>
            <a:r>
              <a:rPr lang="en-US" dirty="0"/>
              <a:t>Intrinsic Value</a:t>
            </a:r>
          </a:p>
          <a:p>
            <a:pPr lvl="1"/>
            <a:r>
              <a:rPr lang="en-US" dirty="0"/>
              <a:t>Personal freedoms and individual liberties are part of a person’s utility function.</a:t>
            </a:r>
          </a:p>
          <a:p>
            <a:pPr lvl="1"/>
            <a:r>
              <a:rPr lang="en-US" dirty="0"/>
              <a:t>Human beings innately desire to be free.</a:t>
            </a:r>
          </a:p>
          <a:p>
            <a:pPr lvl="1"/>
            <a:r>
              <a:rPr lang="en-US" dirty="0"/>
              <a:t>To be prevented from political participation in the political life of the community is a major deprivation.</a:t>
            </a:r>
          </a:p>
          <a:p>
            <a:pPr lvl="1"/>
            <a:r>
              <a:rPr lang="en-US" dirty="0"/>
              <a:t>It is better to die on your feet than to live on your knees.</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11</a:t>
            </a:fld>
            <a:endParaRPr lang="en-GB" noProof="0" dirty="0"/>
          </a:p>
        </p:txBody>
      </p:sp>
    </p:spTree>
    <p:custDataLst>
      <p:tags r:id="rId1"/>
    </p:custDataLst>
    <p:extLst>
      <p:ext uri="{BB962C8B-B14F-4D97-AF65-F5344CB8AC3E}">
        <p14:creationId xmlns:p14="http://schemas.microsoft.com/office/powerpoint/2010/main" val="3003711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Democracy: The Case For It</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graphicFrame>
        <p:nvGraphicFramePr>
          <p:cNvPr id="6" name="Table 5">
            <a:extLst>
              <a:ext uri="{FF2B5EF4-FFF2-40B4-BE49-F238E27FC236}">
                <a16:creationId xmlns:a16="http://schemas.microsoft.com/office/drawing/2014/main" xmlns="" id="{111C9E8E-34E2-47A3-B7B7-5EF60FCF45E2}"/>
              </a:ext>
            </a:extLst>
          </p:cNvPr>
          <p:cNvGraphicFramePr>
            <a:graphicFrameLocks noGrp="1"/>
          </p:cNvGraphicFramePr>
          <p:nvPr>
            <p:extLst>
              <p:ext uri="{D42A27DB-BD31-4B8C-83A1-F6EECF244321}">
                <p14:modId xmlns:p14="http://schemas.microsoft.com/office/powerpoint/2010/main" val="2875715508"/>
              </p:ext>
            </p:extLst>
          </p:nvPr>
        </p:nvGraphicFramePr>
        <p:xfrm>
          <a:off x="819703" y="1417455"/>
          <a:ext cx="3076620" cy="4723940"/>
        </p:xfrm>
        <a:graphic>
          <a:graphicData uri="http://schemas.openxmlformats.org/drawingml/2006/table">
            <a:tbl>
              <a:tblPr firstRow="1" bandRow="1">
                <a:tableStyleId>{5C22544A-7EE6-4342-B048-85BDC9FD1C3A}</a:tableStyleId>
              </a:tblPr>
              <a:tblGrid>
                <a:gridCol w="3076620">
                  <a:extLst>
                    <a:ext uri="{9D8B030D-6E8A-4147-A177-3AD203B41FA5}">
                      <a16:colId xmlns:a16="http://schemas.microsoft.com/office/drawing/2014/main" xmlns="" val="2692028693"/>
                    </a:ext>
                  </a:extLst>
                </a:gridCol>
              </a:tblGrid>
              <a:tr h="580860">
                <a:tc>
                  <a:txBody>
                    <a:bodyPr/>
                    <a:lstStyle/>
                    <a:p>
                      <a:pPr algn="ctr"/>
                      <a:r>
                        <a:rPr lang="en-US" sz="1600" dirty="0">
                          <a:solidFill>
                            <a:schemeClr val="tx1"/>
                          </a:solidFill>
                          <a:latin typeface="Arial" panose="020B0604020202020204" pitchFamily="34" charset="0"/>
                          <a:cs typeface="Arial" panose="020B0604020202020204" pitchFamily="34" charset="0"/>
                        </a:rPr>
                        <a:t>Happiness Index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3464125695"/>
                  </a:ext>
                </a:extLst>
              </a:tr>
              <a:tr h="414308">
                <a:tc>
                  <a:txBody>
                    <a:bodyPr/>
                    <a:lstStyle/>
                    <a:p>
                      <a:pPr marL="0" indent="0" algn="ctr">
                        <a:buNone/>
                      </a:pPr>
                      <a:r>
                        <a:rPr lang="en-US" sz="1600" dirty="0">
                          <a:solidFill>
                            <a:schemeClr val="tx1"/>
                          </a:solidFill>
                          <a:latin typeface="Arial" panose="020B0604020202020204" pitchFamily="34" charset="0"/>
                          <a:cs typeface="Arial" panose="020B0604020202020204" pitchFamily="34" charset="0"/>
                        </a:rPr>
                        <a:t>1. Finland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106844959"/>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2. Denmark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2292701142"/>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3. Norway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531134816"/>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4. Iceland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1796581725"/>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5. Netherlands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943667983"/>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6. Switzerland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3754635939"/>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7. Sweden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2644457896"/>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8. New Zealand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2217633916"/>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9. Canada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1790718939"/>
                  </a:ext>
                </a:extLst>
              </a:tr>
              <a:tr h="414308">
                <a:tc>
                  <a:txBody>
                    <a:bodyPr/>
                    <a:lstStyle/>
                    <a:p>
                      <a:pPr algn="ctr"/>
                      <a:r>
                        <a:rPr lang="en-US" sz="1600" dirty="0">
                          <a:solidFill>
                            <a:schemeClr val="tx1"/>
                          </a:solidFill>
                          <a:latin typeface="Arial" panose="020B0604020202020204" pitchFamily="34" charset="0"/>
                          <a:cs typeface="Arial" panose="020B0604020202020204" pitchFamily="34" charset="0"/>
                        </a:rPr>
                        <a:t>10. Austria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xmlns="" val="2588999496"/>
                  </a:ext>
                </a:extLst>
              </a:tr>
            </a:tbl>
          </a:graphicData>
        </a:graphic>
      </p:graphicFrame>
    </p:spTree>
    <p:custDataLst>
      <p:tags r:id="rId1"/>
    </p:custDataLst>
    <p:extLst>
      <p:ext uri="{BB962C8B-B14F-4D97-AF65-F5344CB8AC3E}">
        <p14:creationId xmlns:p14="http://schemas.microsoft.com/office/powerpoint/2010/main" val="3387773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Democracy: The Case For It</a:t>
            </a:r>
            <a:endParaRPr lang="en-GB" dirty="0"/>
          </a:p>
        </p:txBody>
      </p:sp>
      <p:sp>
        <p:nvSpPr>
          <p:cNvPr id="4" name="Content Placeholder 3">
            <a:extLst>
              <a:ext uri="{FF2B5EF4-FFF2-40B4-BE49-F238E27FC236}">
                <a16:creationId xmlns:a16="http://schemas.microsoft.com/office/drawing/2014/main" xmlns="" id="{5491D5A9-FB26-46B5-9BED-D5A34F2847E5}"/>
              </a:ext>
            </a:extLst>
          </p:cNvPr>
          <p:cNvSpPr>
            <a:spLocks noGrp="1"/>
          </p:cNvSpPr>
          <p:nvPr>
            <p:ph idx="1"/>
          </p:nvPr>
        </p:nvSpPr>
        <p:spPr>
          <a:xfrm>
            <a:off x="530352" y="1453019"/>
            <a:ext cx="6001077" cy="4723944"/>
          </a:xfrm>
        </p:spPr>
        <p:txBody>
          <a:bodyPr/>
          <a:lstStyle/>
          <a:p>
            <a:pPr marL="341313" indent="-341313">
              <a:buFont typeface="+mj-lt"/>
              <a:buAutoNum type="arabicPeriod" startAt="2"/>
            </a:pPr>
            <a:r>
              <a:rPr lang="en-US" dirty="0"/>
              <a:t>Instrumental Value</a:t>
            </a:r>
          </a:p>
          <a:p>
            <a:pPr lvl="1"/>
            <a:r>
              <a:rPr lang="en-US" dirty="0"/>
              <a:t>Democracy helps to ensure good outcomes.</a:t>
            </a:r>
          </a:p>
          <a:p>
            <a:pPr lvl="1"/>
            <a:r>
              <a:rPr lang="en-US" dirty="0"/>
              <a:t>More transparency ensures less corruption.</a:t>
            </a:r>
          </a:p>
          <a:p>
            <a:pPr lvl="1"/>
            <a:r>
              <a:rPr lang="en-US" dirty="0"/>
              <a:t>More public accountability (through elections, a free media etc.) ensures government would act in the interests of the people.</a:t>
            </a:r>
          </a:p>
          <a:p>
            <a:pPr lvl="1"/>
            <a:r>
              <a:rPr lang="en-US" dirty="0"/>
              <a:t>More transparency and accountability means public funds are spent better; and foreign investors are more likely to fund domestic projects.</a:t>
            </a:r>
          </a:p>
          <a:p>
            <a:pPr lvl="1"/>
            <a:r>
              <a:rPr lang="en-US" dirty="0"/>
              <a:t>And therefore, higher economic growth!</a:t>
            </a:r>
          </a:p>
          <a:p>
            <a:pPr lvl="1"/>
            <a:r>
              <a:rPr lang="en-US" dirty="0"/>
              <a:t>No democracy has ever gone through a famine.</a:t>
            </a:r>
          </a:p>
          <a:p>
            <a:pPr lvl="1"/>
            <a:r>
              <a:rPr lang="en-US" dirty="0"/>
              <a:t>Countries which undergo democratisation become richer.</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781445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Democracy: The Case For It</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graphicFrame>
        <p:nvGraphicFramePr>
          <p:cNvPr id="9" name="Table 8">
            <a:extLst>
              <a:ext uri="{FF2B5EF4-FFF2-40B4-BE49-F238E27FC236}">
                <a16:creationId xmlns:a16="http://schemas.microsoft.com/office/drawing/2014/main" xmlns="" id="{1E2D66D9-1545-4572-8FF4-5377AE4EA145}"/>
              </a:ext>
            </a:extLst>
          </p:cNvPr>
          <p:cNvGraphicFramePr>
            <a:graphicFrameLocks noGrp="1"/>
          </p:cNvGraphicFramePr>
          <p:nvPr>
            <p:extLst>
              <p:ext uri="{D42A27DB-BD31-4B8C-83A1-F6EECF244321}">
                <p14:modId xmlns:p14="http://schemas.microsoft.com/office/powerpoint/2010/main" val="2715640933"/>
              </p:ext>
            </p:extLst>
          </p:nvPr>
        </p:nvGraphicFramePr>
        <p:xfrm>
          <a:off x="819703" y="1396084"/>
          <a:ext cx="3076620" cy="4737656"/>
        </p:xfrm>
        <a:graphic>
          <a:graphicData uri="http://schemas.openxmlformats.org/drawingml/2006/table">
            <a:tbl>
              <a:tblPr firstRow="1" bandRow="1">
                <a:tableStyleId>{5C22544A-7EE6-4342-B048-85BDC9FD1C3A}</a:tableStyleId>
              </a:tblPr>
              <a:tblGrid>
                <a:gridCol w="3076620">
                  <a:extLst>
                    <a:ext uri="{9D8B030D-6E8A-4147-A177-3AD203B41FA5}">
                      <a16:colId xmlns:a16="http://schemas.microsoft.com/office/drawing/2014/main" xmlns="" val="310521288"/>
                    </a:ext>
                  </a:extLst>
                </a:gridCol>
              </a:tblGrid>
              <a:tr h="594556">
                <a:tc>
                  <a:txBody>
                    <a:bodyPr/>
                    <a:lstStyle/>
                    <a:p>
                      <a:pPr algn="ctr"/>
                      <a:r>
                        <a:rPr lang="en-US" sz="1600" dirty="0">
                          <a:solidFill>
                            <a:schemeClr val="tx1"/>
                          </a:solidFill>
                          <a:latin typeface="Arial" panose="020B0604020202020204" pitchFamily="34" charset="0"/>
                          <a:cs typeface="Arial" panose="020B0604020202020204" pitchFamily="34" charset="0"/>
                        </a:rPr>
                        <a:t>GDP per capita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21195063"/>
                  </a:ext>
                </a:extLst>
              </a:tr>
              <a:tr h="414310">
                <a:tc>
                  <a:txBody>
                    <a:bodyPr/>
                    <a:lstStyle/>
                    <a:p>
                      <a:pPr marL="0" indent="0" algn="ctr">
                        <a:buNone/>
                      </a:pPr>
                      <a:r>
                        <a:rPr lang="en-US" sz="1600" dirty="0">
                          <a:latin typeface="Arial" panose="020B0604020202020204" pitchFamily="34" charset="0"/>
                          <a:cs typeface="Arial" panose="020B0604020202020204" pitchFamily="34" charset="0"/>
                        </a:rPr>
                        <a:t>1. Luxembourg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719516688"/>
                  </a:ext>
                </a:extLst>
              </a:tr>
              <a:tr h="414310">
                <a:tc>
                  <a:txBody>
                    <a:bodyPr/>
                    <a:lstStyle/>
                    <a:p>
                      <a:pPr algn="ctr"/>
                      <a:r>
                        <a:rPr lang="en-US" sz="1600" dirty="0">
                          <a:latin typeface="Arial" panose="020B0604020202020204" pitchFamily="34" charset="0"/>
                          <a:cs typeface="Arial" panose="020B0604020202020204" pitchFamily="34" charset="0"/>
                        </a:rPr>
                        <a:t>2. Switzerland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864742428"/>
                  </a:ext>
                </a:extLst>
              </a:tr>
              <a:tr h="414310">
                <a:tc>
                  <a:txBody>
                    <a:bodyPr/>
                    <a:lstStyle/>
                    <a:p>
                      <a:pPr algn="ctr"/>
                      <a:r>
                        <a:rPr lang="en-US" sz="1600" dirty="0">
                          <a:latin typeface="Arial" panose="020B0604020202020204" pitchFamily="34" charset="0"/>
                          <a:cs typeface="Arial" panose="020B0604020202020204" pitchFamily="34" charset="0"/>
                        </a:rPr>
                        <a:t>3. Norway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006296751"/>
                  </a:ext>
                </a:extLst>
              </a:tr>
              <a:tr h="414310">
                <a:tc>
                  <a:txBody>
                    <a:bodyPr/>
                    <a:lstStyle/>
                    <a:p>
                      <a:pPr algn="ctr"/>
                      <a:r>
                        <a:rPr lang="en-US" sz="1600" dirty="0">
                          <a:latin typeface="Arial" panose="020B0604020202020204" pitchFamily="34" charset="0"/>
                          <a:cs typeface="Arial" panose="020B0604020202020204" pitchFamily="34" charset="0"/>
                        </a:rPr>
                        <a:t>4. Iceland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74895262"/>
                  </a:ext>
                </a:extLst>
              </a:tr>
              <a:tr h="414310">
                <a:tc>
                  <a:txBody>
                    <a:bodyPr/>
                    <a:lstStyle/>
                    <a:p>
                      <a:pPr algn="ctr"/>
                      <a:r>
                        <a:rPr lang="en-US" sz="1600" dirty="0">
                          <a:latin typeface="Arial" panose="020B0604020202020204" pitchFamily="34" charset="0"/>
                          <a:cs typeface="Arial" panose="020B0604020202020204" pitchFamily="34" charset="0"/>
                        </a:rPr>
                        <a:t>5. Ireland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316026991"/>
                  </a:ext>
                </a:extLst>
              </a:tr>
              <a:tr h="414310">
                <a:tc>
                  <a:txBody>
                    <a:bodyPr/>
                    <a:lstStyle/>
                    <a:p>
                      <a:pPr algn="ctr"/>
                      <a:r>
                        <a:rPr lang="en-US" sz="1600" dirty="0">
                          <a:latin typeface="Arial" panose="020B0604020202020204" pitchFamily="34" charset="0"/>
                          <a:cs typeface="Arial" panose="020B0604020202020204" pitchFamily="34" charset="0"/>
                        </a:rPr>
                        <a:t>6. Qatar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1479653838"/>
                  </a:ext>
                </a:extLst>
              </a:tr>
              <a:tr h="414310">
                <a:tc>
                  <a:txBody>
                    <a:bodyPr/>
                    <a:lstStyle/>
                    <a:p>
                      <a:pPr algn="ctr"/>
                      <a:r>
                        <a:rPr lang="en-US" sz="1600" dirty="0">
                          <a:latin typeface="Arial" panose="020B0604020202020204" pitchFamily="34" charset="0"/>
                          <a:cs typeface="Arial" panose="020B0604020202020204" pitchFamily="34" charset="0"/>
                        </a:rPr>
                        <a:t>7. United States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586732356"/>
                  </a:ext>
                </a:extLst>
              </a:tr>
              <a:tr h="414310">
                <a:tc>
                  <a:txBody>
                    <a:bodyPr/>
                    <a:lstStyle/>
                    <a:p>
                      <a:pPr algn="ctr"/>
                      <a:r>
                        <a:rPr lang="en-US" sz="1600" dirty="0">
                          <a:latin typeface="Arial" panose="020B0604020202020204" pitchFamily="34" charset="0"/>
                          <a:cs typeface="Arial" panose="020B0604020202020204" pitchFamily="34" charset="0"/>
                        </a:rPr>
                        <a:t>8. Singapore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599102988"/>
                  </a:ext>
                </a:extLst>
              </a:tr>
              <a:tr h="414310">
                <a:tc>
                  <a:txBody>
                    <a:bodyPr/>
                    <a:lstStyle/>
                    <a:p>
                      <a:pPr algn="ctr"/>
                      <a:r>
                        <a:rPr lang="en-US" sz="1600" dirty="0">
                          <a:latin typeface="Arial" panose="020B0604020202020204" pitchFamily="34" charset="0"/>
                          <a:cs typeface="Arial" panose="020B0604020202020204" pitchFamily="34" charset="0"/>
                        </a:rPr>
                        <a:t>9. Denmark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2194713933"/>
                  </a:ext>
                </a:extLst>
              </a:tr>
              <a:tr h="414310">
                <a:tc>
                  <a:txBody>
                    <a:bodyPr/>
                    <a:lstStyle/>
                    <a:p>
                      <a:pPr algn="ctr"/>
                      <a:r>
                        <a:rPr lang="en-US" sz="1600" dirty="0">
                          <a:latin typeface="Arial" panose="020B0604020202020204" pitchFamily="34" charset="0"/>
                          <a:cs typeface="Arial" panose="020B0604020202020204" pitchFamily="34" charset="0"/>
                        </a:rPr>
                        <a:t>10. Australia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1937624999"/>
                  </a:ext>
                </a:extLst>
              </a:tr>
            </a:tbl>
          </a:graphicData>
        </a:graphic>
      </p:graphicFrame>
    </p:spTree>
    <p:custDataLst>
      <p:tags r:id="rId1"/>
    </p:custDataLst>
    <p:extLst>
      <p:ext uri="{BB962C8B-B14F-4D97-AF65-F5344CB8AC3E}">
        <p14:creationId xmlns:p14="http://schemas.microsoft.com/office/powerpoint/2010/main" val="102772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Democracy: The Case For It</a:t>
            </a:r>
            <a:endParaRPr lang="en-GB" dirty="0"/>
          </a:p>
        </p:txBody>
      </p:sp>
      <p:sp>
        <p:nvSpPr>
          <p:cNvPr id="4" name="Content Placeholder 3">
            <a:extLst>
              <a:ext uri="{FF2B5EF4-FFF2-40B4-BE49-F238E27FC236}">
                <a16:creationId xmlns:a16="http://schemas.microsoft.com/office/drawing/2014/main" xmlns="" id="{5491D5A9-FB26-46B5-9BED-D5A34F2847E5}"/>
              </a:ext>
            </a:extLst>
          </p:cNvPr>
          <p:cNvSpPr>
            <a:spLocks noGrp="1"/>
          </p:cNvSpPr>
          <p:nvPr>
            <p:ph idx="1"/>
          </p:nvPr>
        </p:nvSpPr>
        <p:spPr>
          <a:xfrm>
            <a:off x="530352" y="1453019"/>
            <a:ext cx="6051318" cy="4723944"/>
          </a:xfrm>
        </p:spPr>
        <p:txBody>
          <a:bodyPr/>
          <a:lstStyle/>
          <a:p>
            <a:pPr marL="341313" indent="-341313">
              <a:buFont typeface="+mj-lt"/>
              <a:buAutoNum type="arabicPeriod" startAt="3"/>
            </a:pPr>
            <a:r>
              <a:rPr lang="en-US" dirty="0"/>
              <a:t>Constructive Value</a:t>
            </a:r>
          </a:p>
          <a:p>
            <a:pPr lvl="1"/>
            <a:r>
              <a:rPr lang="en-US" dirty="0"/>
              <a:t>Only in a democracy, can citizens learn from one another properly through dialogue and discussion.</a:t>
            </a:r>
          </a:p>
          <a:p>
            <a:pPr lvl="1"/>
            <a:r>
              <a:rPr lang="en-US" dirty="0"/>
              <a:t>More importantly, only in a democracy can a society decide what it ‘wants’ and ‘needs’.</a:t>
            </a:r>
          </a:p>
          <a:p>
            <a:pPr lvl="2"/>
            <a:r>
              <a:rPr lang="en-US" dirty="0"/>
              <a:t>In its absence, elites would decide for people.</a:t>
            </a:r>
          </a:p>
          <a:p>
            <a:pPr lvl="1"/>
            <a:r>
              <a:rPr lang="en-US" dirty="0"/>
              <a:t>Therefore, democracies allow societies to ‘construct’ their own preferences.</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396582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Democracy: The Case For It</a:t>
            </a:r>
            <a:endParaRPr lang="en-GB" dirty="0"/>
          </a:p>
        </p:txBody>
      </p:sp>
      <p:sp>
        <p:nvSpPr>
          <p:cNvPr id="4" name="Content Placeholder 3">
            <a:extLst>
              <a:ext uri="{FF2B5EF4-FFF2-40B4-BE49-F238E27FC236}">
                <a16:creationId xmlns:a16="http://schemas.microsoft.com/office/drawing/2014/main" xmlns="" id="{5491D5A9-FB26-46B5-9BED-D5A34F2847E5}"/>
              </a:ext>
            </a:extLst>
          </p:cNvPr>
          <p:cNvSpPr>
            <a:spLocks noGrp="1"/>
          </p:cNvSpPr>
          <p:nvPr>
            <p:ph idx="1"/>
          </p:nvPr>
        </p:nvSpPr>
        <p:spPr>
          <a:xfrm>
            <a:off x="530353" y="1453019"/>
            <a:ext cx="6222139" cy="4723944"/>
          </a:xfrm>
        </p:spPr>
        <p:txBody>
          <a:bodyPr>
            <a:normAutofit lnSpcReduction="10000"/>
          </a:bodyPr>
          <a:lstStyle/>
          <a:p>
            <a:pPr marL="341313" indent="-341313">
              <a:buFont typeface="+mj-lt"/>
              <a:buAutoNum type="arabicPeriod" startAt="4"/>
            </a:pPr>
            <a:r>
              <a:rPr lang="en-US" dirty="0"/>
              <a:t>Universal Value</a:t>
            </a:r>
          </a:p>
          <a:p>
            <a:pPr lvl="1"/>
            <a:r>
              <a:rPr lang="en-US" dirty="0"/>
              <a:t>Definition: </a:t>
            </a:r>
          </a:p>
          <a:p>
            <a:pPr lvl="2"/>
            <a:r>
              <a:rPr lang="en-US" dirty="0"/>
              <a:t>Not that everyone in the world agrees on it (otherwise, there would be no such thing).</a:t>
            </a:r>
          </a:p>
          <a:p>
            <a:pPr lvl="2"/>
            <a:r>
              <a:rPr lang="en-US" dirty="0"/>
              <a:t>Rather, it is something which people everywhere would have good reason to find valuable.</a:t>
            </a:r>
          </a:p>
          <a:p>
            <a:pPr lvl="1"/>
            <a:r>
              <a:rPr lang="en-US" dirty="0"/>
              <a:t>All cultures – including non-Western ones – have demonstrated commitment to keeping the power </a:t>
            </a:r>
            <a:r>
              <a:rPr lang="en-US"/>
              <a:t>of rulers </a:t>
            </a:r>
            <a:r>
              <a:rPr lang="en-US" dirty="0"/>
              <a:t>in check and respecting minority rights.</a:t>
            </a:r>
          </a:p>
          <a:p>
            <a:pPr lvl="1"/>
            <a:r>
              <a:rPr lang="en-US" dirty="0"/>
              <a:t>Examples: </a:t>
            </a:r>
          </a:p>
          <a:p>
            <a:pPr lvl="2"/>
            <a:r>
              <a:rPr lang="en-US" dirty="0"/>
              <a:t>Confucius saying ‘tell the ruler the truth even if it offends him.</a:t>
            </a:r>
          </a:p>
          <a:p>
            <a:pPr lvl="2"/>
            <a:r>
              <a:rPr lang="en-US" dirty="0"/>
              <a:t>Jewish scholar Maimonides ran away from an intolerant Europe to seek refuge in the Muslim world.</a:t>
            </a:r>
          </a:p>
          <a:p>
            <a:endParaRPr lang="en-US" dirty="0"/>
          </a:p>
          <a:p>
            <a:pPr marL="341313" indent="-341313">
              <a:buFont typeface="+mj-lt"/>
              <a:buAutoNum type="arabicPeriod" startAt="4"/>
            </a:pPr>
            <a:endParaRPr lang="en-US" dirty="0"/>
          </a:p>
          <a:p>
            <a:pPr marL="341313" indent="-341313">
              <a:buFont typeface="+mj-lt"/>
              <a:buAutoNum type="arabicPeriod" startAt="4"/>
            </a:pPr>
            <a:endParaRPr lang="en-US"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333805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Democracy: The Other Side</a:t>
            </a:r>
            <a:endParaRPr lang="en-GB" dirty="0"/>
          </a:p>
        </p:txBody>
      </p:sp>
      <p:sp>
        <p:nvSpPr>
          <p:cNvPr id="4" name="Content Placeholder 3">
            <a:extLst>
              <a:ext uri="{FF2B5EF4-FFF2-40B4-BE49-F238E27FC236}">
                <a16:creationId xmlns:a16="http://schemas.microsoft.com/office/drawing/2014/main" xmlns="" id="{5491D5A9-FB26-46B5-9BED-D5A34F2847E5}"/>
              </a:ext>
            </a:extLst>
          </p:cNvPr>
          <p:cNvSpPr>
            <a:spLocks noGrp="1"/>
          </p:cNvSpPr>
          <p:nvPr>
            <p:ph idx="1"/>
          </p:nvPr>
        </p:nvSpPr>
        <p:spPr>
          <a:xfrm>
            <a:off x="530352" y="1453019"/>
            <a:ext cx="6252285" cy="4723944"/>
          </a:xfrm>
        </p:spPr>
        <p:txBody>
          <a:bodyPr/>
          <a:lstStyle/>
          <a:p>
            <a:pPr marL="0" indent="0">
              <a:buNone/>
            </a:pPr>
            <a:r>
              <a:rPr lang="en-US" dirty="0"/>
              <a:t>However, the following questions must be considered:</a:t>
            </a:r>
          </a:p>
          <a:p>
            <a:r>
              <a:rPr lang="en-US" dirty="0"/>
              <a:t>Are all cultures equally predisposed to democracy?</a:t>
            </a:r>
          </a:p>
          <a:p>
            <a:r>
              <a:rPr lang="en-US" dirty="0"/>
              <a:t>Is democracy necessary, or even good, for economic growth at all stages of development?</a:t>
            </a:r>
          </a:p>
          <a:p>
            <a:r>
              <a:rPr lang="en-US" dirty="0"/>
              <a:t>Are all societies suited for democracy?</a:t>
            </a:r>
          </a:p>
          <a:p>
            <a:r>
              <a:rPr lang="en-US" dirty="0"/>
              <a:t>What about the societies who have suffered from ‘too much democracy’?</a:t>
            </a:r>
          </a:p>
          <a:p>
            <a:endParaRPr lang="en-US"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lvl="0"/>
            <a:fld id="{DCCDAF49-C2BC-4840-A69D-46A51E9AF11C}" type="slidenum">
              <a:rPr lang="en-GB" noProof="0" smtClean="0"/>
              <a:pPr lvl="0"/>
              <a:t>17</a:t>
            </a:fld>
            <a:endParaRPr lang="en-GB" noProof="0" dirty="0"/>
          </a:p>
        </p:txBody>
      </p:sp>
    </p:spTree>
    <p:custDataLst>
      <p:tags r:id="rId1"/>
    </p:custDataLst>
    <p:extLst>
      <p:ext uri="{BB962C8B-B14F-4D97-AF65-F5344CB8AC3E}">
        <p14:creationId xmlns:p14="http://schemas.microsoft.com/office/powerpoint/2010/main" val="393807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7: jenny on the moon. (n.d.). Young people putting paper ballots to election box. The public brings its decision to the voting box. Voting and election concept. Democratic election. Vector flat illustration. [Vector]. Adobe Stock Images. </a:t>
            </a:r>
            <a:r>
              <a:rPr lang="en-US" sz="1400" dirty="0">
                <a:solidFill>
                  <a:schemeClr val="bg1"/>
                </a:solidFill>
                <a:hlinkClick r:id="rId3"/>
              </a:rPr>
              <a:t>https://stock.adobe.com/sg/images/young-people-putting-paper-ballots-to-election-box-the-public-brings-its-decision-to-the-voting-box-voting-and-election-concept-democratic-election-vector-flat-illustration/375586849</a:t>
            </a:r>
            <a:r>
              <a:rPr lang="en-US" sz="1400" dirty="0">
                <a:solidFill>
                  <a:schemeClr val="bg1"/>
                </a:solidFill>
              </a:rPr>
              <a:t> </a:t>
            </a:r>
          </a:p>
          <a:p>
            <a:pPr marL="0" indent="0">
              <a:buNone/>
            </a:pPr>
            <a:r>
              <a:rPr lang="en-US" sz="1400" dirty="0">
                <a:solidFill>
                  <a:schemeClr val="bg1"/>
                </a:solidFill>
              </a:rPr>
              <a:t>Slide 9: Aljunied Group Representation Constituency. (2021, July 18).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4"/>
              </a:rPr>
              <a:t>https://en.wikipedia.org/wiki/Aljunied_Group_Representation_Constituency</a:t>
            </a:r>
            <a:r>
              <a:rPr lang="en-US" sz="1400" dirty="0">
                <a:solidFill>
                  <a:schemeClr val="bg1"/>
                </a:solidFill>
              </a:rPr>
              <a:t> </a:t>
            </a:r>
          </a:p>
          <a:p>
            <a:pPr marL="0" indent="0">
              <a:buNone/>
            </a:pPr>
            <a:r>
              <a:rPr lang="en-US" sz="1400" dirty="0">
                <a:solidFill>
                  <a:schemeClr val="bg1"/>
                </a:solidFill>
              </a:rPr>
              <a:t>Slide 10: Transparency International. (2019, January). Corruption Perceptions Index 2018. </a:t>
            </a:r>
            <a:r>
              <a:rPr lang="en-US" sz="1400">
                <a:solidFill>
                  <a:schemeClr val="bg1"/>
                </a:solidFill>
                <a:hlinkClick r:id="rId5"/>
              </a:rPr>
              <a:t>https://</a:t>
            </a:r>
            <a:r>
              <a:rPr lang="en-US" sz="1400">
                <a:solidFill>
                  <a:schemeClr val="bg1"/>
                </a:solidFill>
                <a:hlinkClick r:id="rId5"/>
              </a:rPr>
              <a:t>www.transparency.org/en/cpi/2020/index/nzl</a:t>
            </a:r>
            <a:r>
              <a:rPr lang="en-US" sz="1400">
                <a:solidFill>
                  <a:schemeClr val="bg1"/>
                </a:solidFill>
              </a:rPr>
              <a:t> </a:t>
            </a:r>
            <a:endParaRPr lang="en-US" sz="1400" dirty="0">
              <a:solidFill>
                <a:schemeClr val="bg1"/>
              </a:solidFill>
            </a:endParaRPr>
          </a:p>
          <a:p>
            <a:pPr marL="0" indent="0">
              <a:buNone/>
            </a:pPr>
            <a:r>
              <a:rPr lang="en-US" sz="1400" dirty="0">
                <a:solidFill>
                  <a:schemeClr val="bg1"/>
                </a:solidFill>
              </a:rPr>
              <a:t>Slide 10 and 12: Helliwell, J., Layard, R., &amp; Sachs, J. (2019). World Happiness Report 2019, New York: Sustainable Development Solutions Network. </a:t>
            </a:r>
            <a:r>
              <a:rPr lang="en-US" sz="1400" dirty="0">
                <a:solidFill>
                  <a:schemeClr val="bg1"/>
                </a:solidFill>
                <a:hlinkClick r:id="rId6"/>
              </a:rPr>
              <a:t>https://worldhappiness.report/ed/2019/</a:t>
            </a:r>
            <a:r>
              <a:rPr lang="en-US" sz="1400" dirty="0">
                <a:solidFill>
                  <a:schemeClr val="bg1"/>
                </a:solidFill>
              </a:rPr>
              <a:t> </a:t>
            </a:r>
          </a:p>
          <a:p>
            <a:pPr marL="0" indent="0">
              <a:buNone/>
            </a:pPr>
            <a:r>
              <a:rPr lang="en-US" sz="1400" dirty="0">
                <a:solidFill>
                  <a:schemeClr val="bg1"/>
                </a:solidFill>
              </a:rPr>
              <a:t>Slide 10 and 14: List of countries by GDP (PPP) per capita. (2021, June 28).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7"/>
              </a:rPr>
              <a:t>https://en.wikipedia.org/wiki/List_of_countries_by_GDP_(PPP)_per_capita</a:t>
            </a:r>
            <a:r>
              <a:rPr lang="en-US" sz="1400" dirty="0">
                <a:solidFill>
                  <a:schemeClr val="bg1"/>
                </a:solidFill>
              </a:rPr>
              <a:t> </a:t>
            </a:r>
          </a:p>
          <a:p>
            <a:pPr marL="0" indent="0">
              <a:buNone/>
            </a:pPr>
            <a:endParaRPr lang="en-US" sz="1400" dirty="0">
              <a:solidFill>
                <a:schemeClr val="bg1"/>
              </a:solidFill>
            </a:endParaRP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2518194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a:extLst>
              <a:ext uri="{FF2B5EF4-FFF2-40B4-BE49-F238E27FC236}">
                <a16:creationId xmlns:a16="http://schemas.microsoft.com/office/drawing/2014/main" xmlns="" id="{51D7D938-BAAC-445D-A4D7-1ACBCB7F1CF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8198" y="1055076"/>
            <a:ext cx="8383801" cy="5802923"/>
          </a:xfrm>
          <a:prstGeom prst="rect">
            <a:avLst/>
          </a:prstGeom>
        </p:spPr>
      </p:pic>
      <p:pic>
        <p:nvPicPr>
          <p:cNvPr id="15" name="Picture 14" descr="Text&#10;&#10;Description automatically generated">
            <a:extLst>
              <a:ext uri="{FF2B5EF4-FFF2-40B4-BE49-F238E27FC236}">
                <a16:creationId xmlns:a16="http://schemas.microsoft.com/office/drawing/2014/main" xmlns="" id="{6E4447F2-DD8A-4CE0-985D-D4BD6421E67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6" name="Rectangle 27">
            <a:extLst>
              <a:ext uri="{FF2B5EF4-FFF2-40B4-BE49-F238E27FC236}">
                <a16:creationId xmlns:a16="http://schemas.microsoft.com/office/drawing/2014/main" xmlns="" id="{608A0AEB-FEA6-4224-9FA7-8F4C7489C910}"/>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03: Asian Values</a:t>
            </a:r>
          </a:p>
        </p:txBody>
      </p:sp>
      <p:sp>
        <p:nvSpPr>
          <p:cNvPr id="17" name="Rectangle 29">
            <a:extLst>
              <a:ext uri="{FF2B5EF4-FFF2-40B4-BE49-F238E27FC236}">
                <a16:creationId xmlns:a16="http://schemas.microsoft.com/office/drawing/2014/main" xmlns="" id="{8160815A-1851-474A-8632-91E2EB2D046B}"/>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8" name="Text Placeholder 1">
            <a:extLst>
              <a:ext uri="{FF2B5EF4-FFF2-40B4-BE49-F238E27FC236}">
                <a16:creationId xmlns:a16="http://schemas.microsoft.com/office/drawing/2014/main" xmlns="" id="{6519CB7A-74DA-4463-A0E5-B4AFF1D87683}"/>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9" name="Picture 18">
            <a:extLst>
              <a:ext uri="{FF2B5EF4-FFF2-40B4-BE49-F238E27FC236}">
                <a16:creationId xmlns:a16="http://schemas.microsoft.com/office/drawing/2014/main" xmlns="" id="{10BD5500-801C-43DC-83B3-9F905FF55161}"/>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20" name="Text Placeholder 2">
            <a:extLst>
              <a:ext uri="{FF2B5EF4-FFF2-40B4-BE49-F238E27FC236}">
                <a16:creationId xmlns:a16="http://schemas.microsoft.com/office/drawing/2014/main" xmlns="" id="{76A52D47-B610-4420-A2C5-3E835C71360A}"/>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a:t>
            </a:r>
            <a:r>
              <a:rPr lang="en-GB" dirty="0">
                <a:solidFill>
                  <a:schemeClr val="tx1"/>
                </a:solidFill>
              </a:rPr>
              <a:t>10</a:t>
            </a: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Political Systems</a:t>
            </a:r>
          </a:p>
        </p:txBody>
      </p:sp>
    </p:spTree>
    <p:custDataLst>
      <p:tags r:id="rId1"/>
    </p:custDataLst>
    <p:extLst>
      <p:ext uri="{BB962C8B-B14F-4D97-AF65-F5344CB8AC3E}">
        <p14:creationId xmlns:p14="http://schemas.microsoft.com/office/powerpoint/2010/main" val="3216018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Learning Objectives</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lstStyle/>
          <a:p>
            <a:pPr marL="0" indent="0">
              <a:lnSpc>
                <a:spcPct val="100000"/>
              </a:lnSpc>
              <a:buNone/>
            </a:pPr>
            <a:r>
              <a:rPr lang="en-GB" dirty="0"/>
              <a:t>By the end of this lecture, you should be able to:</a:t>
            </a:r>
          </a:p>
          <a:p>
            <a:pPr>
              <a:lnSpc>
                <a:spcPct val="100000"/>
              </a:lnSpc>
              <a:buFont typeface="Wingdings" panose="05000000000000000000" pitchFamily="2" charset="2"/>
              <a:buChar char="§"/>
            </a:pPr>
            <a:r>
              <a:rPr lang="en-GB" dirty="0"/>
              <a:t>Explain the concept of democracy.</a:t>
            </a:r>
          </a:p>
          <a:p>
            <a:pPr>
              <a:lnSpc>
                <a:spcPct val="100000"/>
              </a:lnSpc>
              <a:buFont typeface="Wingdings" panose="05000000000000000000" pitchFamily="2" charset="2"/>
              <a:buChar char="§"/>
            </a:pPr>
            <a:r>
              <a:rPr lang="en-GB" dirty="0"/>
              <a:t>Explain democracy in Asia.</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a:xfrm>
            <a:off x="9299532" y="6356350"/>
            <a:ext cx="2743200" cy="365125"/>
          </a:xfrm>
        </p:spPr>
        <p:txBody>
          <a:bodyPr/>
          <a:lstStyle/>
          <a:p>
            <a:fld id="{DCCDAF49-C2BC-4840-A69D-46A51E9AF11C}" type="slidenum">
              <a:rPr lang="en-GB" smtClean="0"/>
              <a:pPr/>
              <a:t>2</a:t>
            </a:fld>
            <a:endParaRPr lang="en-GB" dirty="0"/>
          </a:p>
        </p:txBody>
      </p:sp>
    </p:spTree>
    <p:custDataLst>
      <p:tags r:id="rId1"/>
    </p:custDataLst>
    <p:extLst>
      <p:ext uri="{BB962C8B-B14F-4D97-AF65-F5344CB8AC3E}">
        <p14:creationId xmlns:p14="http://schemas.microsoft.com/office/powerpoint/2010/main" val="2497951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A1C40AAF-A87B-435D-956D-3EED95E4B03D}"/>
              </a:ext>
            </a:extLst>
          </p:cNvPr>
          <p:cNvSpPr/>
          <p:nvPr/>
        </p:nvSpPr>
        <p:spPr>
          <a:xfrm>
            <a:off x="8239652" y="1709825"/>
            <a:ext cx="2552282" cy="3666042"/>
          </a:xfrm>
          <a:prstGeom prst="rect">
            <a:avLst/>
          </a:prstGeom>
          <a:noFill/>
          <a:ln w="88900" cap="sq" cmpd="thickThin">
            <a:solidFill>
              <a:srgbClr val="000000"/>
            </a:solidFill>
            <a:prstDash val="solid"/>
            <a:miter lim="800000"/>
          </a:ln>
          <a:effectLst>
            <a:innerShdw blurRad="76200">
              <a:srgbClr val="0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Asian Values: Creating the “Other”</a:t>
            </a:r>
            <a:endParaRPr lang="en-GB" dirty="0"/>
          </a:p>
        </p:txBody>
      </p:sp>
      <p:sp>
        <p:nvSpPr>
          <p:cNvPr id="4" name="Content Placeholder 3">
            <a:extLst>
              <a:ext uri="{FF2B5EF4-FFF2-40B4-BE49-F238E27FC236}">
                <a16:creationId xmlns:a16="http://schemas.microsoft.com/office/drawing/2014/main" xmlns="" id="{5491D5A9-FB26-46B5-9BED-D5A34F2847E5}"/>
              </a:ext>
            </a:extLst>
          </p:cNvPr>
          <p:cNvSpPr>
            <a:spLocks noGrp="1"/>
          </p:cNvSpPr>
          <p:nvPr>
            <p:ph idx="1"/>
          </p:nvPr>
        </p:nvSpPr>
        <p:spPr>
          <a:xfrm>
            <a:off x="530352" y="1453019"/>
            <a:ext cx="5565648" cy="4723944"/>
          </a:xfrm>
        </p:spPr>
        <p:txBody>
          <a:bodyPr/>
          <a:lstStyle/>
          <a:p>
            <a:pPr marL="0" indent="0">
              <a:buNone/>
            </a:pPr>
            <a:r>
              <a:rPr lang="en-US" dirty="0"/>
              <a:t>In his book, Orientalism, Said explains that:</a:t>
            </a:r>
          </a:p>
          <a:p>
            <a:r>
              <a:rPr lang="en-US" dirty="0"/>
              <a:t>Europeans/ Americans viewed others in distorted ways.</a:t>
            </a:r>
          </a:p>
          <a:p>
            <a:r>
              <a:rPr lang="en-US" dirty="0"/>
              <a:t>They saw Europeans/ Anglo-Saxons as superior.</a:t>
            </a:r>
          </a:p>
          <a:p>
            <a:r>
              <a:rPr lang="en-US" dirty="0"/>
              <a:t>Non-Europeans were backwards, misogynistic, uncivilised, almost sub-human.</a:t>
            </a:r>
          </a:p>
          <a:p>
            <a:r>
              <a:rPr lang="en-US" dirty="0"/>
              <a:t>Therefore, non-whites needed to be ‘saved’.</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13" name="Picture 12" descr="A picture containing text&#10;&#10;Description automatically generated">
            <a:extLst>
              <a:ext uri="{FF2B5EF4-FFF2-40B4-BE49-F238E27FC236}">
                <a16:creationId xmlns:a16="http://schemas.microsoft.com/office/drawing/2014/main" xmlns="" id="{DFE0E732-5930-420A-8ABF-65D7EBB3FF8B}"/>
              </a:ext>
            </a:extLst>
          </p:cNvPr>
          <p:cNvPicPr>
            <a:picLocks noChangeAspect="1"/>
          </p:cNvPicPr>
          <p:nvPr/>
        </p:nvPicPr>
        <p:blipFill>
          <a:blip r:embed="rId3"/>
          <a:stretch>
            <a:fillRect/>
          </a:stretch>
        </p:blipFill>
        <p:spPr>
          <a:xfrm>
            <a:off x="8023182" y="1613580"/>
            <a:ext cx="2552700" cy="3533775"/>
          </a:xfrm>
          <a:prstGeom prst="rect">
            <a:avLst/>
          </a:prstGeom>
          <a:ln w="889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3751531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A7ED035-42C8-4AF9-9F25-5CA4D648ABDF}"/>
              </a:ext>
            </a:extLst>
          </p:cNvPr>
          <p:cNvSpPr/>
          <p:nvPr/>
        </p:nvSpPr>
        <p:spPr>
          <a:xfrm>
            <a:off x="7918103" y="1758464"/>
            <a:ext cx="2552282" cy="3737986"/>
          </a:xfrm>
          <a:prstGeom prst="rect">
            <a:avLst/>
          </a:prstGeom>
          <a:noFill/>
          <a:ln w="88900" cap="sq" cmpd="thickThin">
            <a:solidFill>
              <a:srgbClr val="000000"/>
            </a:solidFill>
            <a:prstDash val="solid"/>
            <a:miter lim="800000"/>
          </a:ln>
          <a:effectLst>
            <a:innerShdw blurRad="76200">
              <a:srgbClr val="0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Asian Values: The Debate</a:t>
            </a:r>
            <a:endParaRPr lang="en-GB" dirty="0"/>
          </a:p>
        </p:txBody>
      </p:sp>
      <p:sp>
        <p:nvSpPr>
          <p:cNvPr id="4" name="Content Placeholder 3">
            <a:extLst>
              <a:ext uri="{FF2B5EF4-FFF2-40B4-BE49-F238E27FC236}">
                <a16:creationId xmlns:a16="http://schemas.microsoft.com/office/drawing/2014/main" xmlns="" id="{5491D5A9-FB26-46B5-9BED-D5A34F2847E5}"/>
              </a:ext>
            </a:extLst>
          </p:cNvPr>
          <p:cNvSpPr>
            <a:spLocks noGrp="1"/>
          </p:cNvSpPr>
          <p:nvPr>
            <p:ph idx="1"/>
          </p:nvPr>
        </p:nvSpPr>
        <p:spPr>
          <a:xfrm>
            <a:off x="530352" y="1453019"/>
            <a:ext cx="6021173" cy="4723944"/>
          </a:xfrm>
        </p:spPr>
        <p:txBody>
          <a:bodyPr/>
          <a:lstStyle/>
          <a:p>
            <a:r>
              <a:rPr lang="en-US" dirty="0"/>
              <a:t>According to Kishore Mahbubani, a Singaporean civil servant, a career diplomat and an academic, the Human Rights and Democracy Debate is just an extension of the Orientalist problem.</a:t>
            </a:r>
          </a:p>
          <a:p>
            <a:r>
              <a:rPr lang="en-US" dirty="0"/>
              <a:t>The West feels a need to ‘save’ the non-Western world from itself!</a:t>
            </a:r>
          </a:p>
          <a:p>
            <a:pPr lvl="1"/>
            <a:r>
              <a:rPr lang="en-US" dirty="0"/>
              <a:t>Authoritarianism is despotism.</a:t>
            </a:r>
          </a:p>
          <a:p>
            <a:pPr lvl="1"/>
            <a:r>
              <a:rPr lang="en-US" dirty="0"/>
              <a:t>Western democracy is universal, desirable, and implementable.</a:t>
            </a:r>
          </a:p>
          <a:p>
            <a:pPr lvl="1"/>
            <a:r>
              <a:rPr lang="en-US" dirty="0"/>
              <a:t>Sharp dichotomy</a:t>
            </a:r>
          </a:p>
          <a:p>
            <a:endParaRPr lang="en-US"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xmlns="" id="{6979BD6D-00E1-4F0A-91B2-A6536D63AC81}"/>
              </a:ext>
            </a:extLst>
          </p:cNvPr>
          <p:cNvPicPr>
            <a:picLocks noChangeAspect="1"/>
          </p:cNvPicPr>
          <p:nvPr/>
        </p:nvPicPr>
        <p:blipFill>
          <a:blip r:embed="rId3"/>
          <a:stretch>
            <a:fillRect/>
          </a:stretch>
        </p:blipFill>
        <p:spPr>
          <a:xfrm>
            <a:off x="7869535" y="1714500"/>
            <a:ext cx="2379785" cy="3569678"/>
          </a:xfrm>
          <a:prstGeom prst="rect">
            <a:avLst/>
          </a:prstGeom>
          <a:ln w="889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1918678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Asian Values: Lessons from Asia</a:t>
            </a:r>
            <a:endParaRPr lang="en-GB" dirty="0"/>
          </a:p>
        </p:txBody>
      </p:sp>
      <p:sp>
        <p:nvSpPr>
          <p:cNvPr id="4" name="Content Placeholder 3">
            <a:extLst>
              <a:ext uri="{FF2B5EF4-FFF2-40B4-BE49-F238E27FC236}">
                <a16:creationId xmlns:a16="http://schemas.microsoft.com/office/drawing/2014/main" xmlns="" id="{5491D5A9-FB26-46B5-9BED-D5A34F2847E5}"/>
              </a:ext>
            </a:extLst>
          </p:cNvPr>
          <p:cNvSpPr>
            <a:spLocks noGrp="1"/>
          </p:cNvSpPr>
          <p:nvPr>
            <p:ph idx="1"/>
          </p:nvPr>
        </p:nvSpPr>
        <p:spPr>
          <a:xfrm>
            <a:off x="530352" y="1453019"/>
            <a:ext cx="6191995" cy="4723944"/>
          </a:xfrm>
        </p:spPr>
        <p:txBody>
          <a:bodyPr/>
          <a:lstStyle/>
          <a:p>
            <a:r>
              <a:rPr lang="en-US" dirty="0"/>
              <a:t>According to </a:t>
            </a:r>
            <a:r>
              <a:rPr lang="en-US" dirty="0" err="1"/>
              <a:t>Bilahari</a:t>
            </a:r>
            <a:r>
              <a:rPr lang="en-US" dirty="0"/>
              <a:t> </a:t>
            </a:r>
            <a:r>
              <a:rPr lang="en-US" dirty="0" err="1"/>
              <a:t>Kausikan</a:t>
            </a:r>
            <a:r>
              <a:rPr lang="en-US" dirty="0"/>
              <a:t>, a Singaporean academic, and retired diplomat and civil servant:</a:t>
            </a:r>
          </a:p>
          <a:p>
            <a:pPr lvl="1"/>
            <a:r>
              <a:rPr lang="en-US" dirty="0"/>
              <a:t>What people want is good governance, not democracy per se!</a:t>
            </a:r>
          </a:p>
          <a:p>
            <a:pPr lvl="1"/>
            <a:r>
              <a:rPr lang="en-US" dirty="0"/>
              <a:t>Does not matter if it is a black or white cat, as long as the cat catches the rat.</a:t>
            </a:r>
          </a:p>
          <a:p>
            <a:r>
              <a:rPr lang="en-US" dirty="0"/>
              <a:t>According to Kishore Mahbubani:</a:t>
            </a:r>
          </a:p>
          <a:p>
            <a:pPr lvl="1"/>
            <a:r>
              <a:rPr lang="en-US" dirty="0"/>
              <a:t>West should not be concerned about exporting human rights but should care about uplifting standards of living.</a:t>
            </a:r>
          </a:p>
          <a:p>
            <a:pPr lvl="1"/>
            <a:r>
              <a:rPr lang="en-US" dirty="0"/>
              <a:t>An imperfect government that commits some Human Rights violations is better than no government!</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3460910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Asian Values: Lessons from Asia</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a:xfrm>
            <a:off x="9299532"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graphicFrame>
        <p:nvGraphicFramePr>
          <p:cNvPr id="11" name="Table 10">
            <a:extLst>
              <a:ext uri="{FF2B5EF4-FFF2-40B4-BE49-F238E27FC236}">
                <a16:creationId xmlns:a16="http://schemas.microsoft.com/office/drawing/2014/main" xmlns="" id="{EDA59D40-633E-4DB2-B4E2-9A3FDA7F1F49}"/>
              </a:ext>
            </a:extLst>
          </p:cNvPr>
          <p:cNvGraphicFramePr>
            <a:graphicFrameLocks noGrp="1"/>
          </p:cNvGraphicFramePr>
          <p:nvPr>
            <p:extLst>
              <p:ext uri="{D42A27DB-BD31-4B8C-83A1-F6EECF244321}">
                <p14:modId xmlns:p14="http://schemas.microsoft.com/office/powerpoint/2010/main" val="1905382052"/>
              </p:ext>
            </p:extLst>
          </p:nvPr>
        </p:nvGraphicFramePr>
        <p:xfrm>
          <a:off x="721269" y="1453019"/>
          <a:ext cx="3162082" cy="4723943"/>
        </p:xfrm>
        <a:graphic>
          <a:graphicData uri="http://schemas.openxmlformats.org/drawingml/2006/table">
            <a:tbl>
              <a:tblPr firstRow="1" bandRow="1">
                <a:tableStyleId>{5C22544A-7EE6-4342-B048-85BDC9FD1C3A}</a:tableStyleId>
              </a:tblPr>
              <a:tblGrid>
                <a:gridCol w="3162082">
                  <a:extLst>
                    <a:ext uri="{9D8B030D-6E8A-4147-A177-3AD203B41FA5}">
                      <a16:colId xmlns:a16="http://schemas.microsoft.com/office/drawing/2014/main" xmlns="" val="1359051903"/>
                    </a:ext>
                  </a:extLst>
                </a:gridCol>
              </a:tblGrid>
              <a:tr h="598013">
                <a:tc>
                  <a:txBody>
                    <a:bodyPr/>
                    <a:lstStyle/>
                    <a:p>
                      <a:pPr algn="ctr"/>
                      <a:r>
                        <a:rPr lang="en-US" sz="1600" dirty="0">
                          <a:latin typeface="Arial" panose="020B0604020202020204" pitchFamily="34" charset="0"/>
                          <a:cs typeface="Arial" panose="020B0604020202020204" pitchFamily="34" charset="0"/>
                        </a:rPr>
                        <a:t>Corruption Perceptions Index (2018)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37103005"/>
                  </a:ext>
                </a:extLst>
              </a:tr>
              <a:tr h="412593">
                <a:tc>
                  <a:txBody>
                    <a:bodyPr/>
                    <a:lstStyle/>
                    <a:p>
                      <a:pPr marL="0" indent="0" algn="ctr">
                        <a:buNone/>
                      </a:pPr>
                      <a:r>
                        <a:rPr lang="en-US" sz="1600" dirty="0">
                          <a:latin typeface="Arial" panose="020B0604020202020204" pitchFamily="34" charset="0"/>
                          <a:cs typeface="Arial" panose="020B0604020202020204" pitchFamily="34" charset="0"/>
                        </a:rPr>
                        <a:t>1. Denmark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11608439"/>
                  </a:ext>
                </a:extLst>
              </a:tr>
              <a:tr h="412593">
                <a:tc>
                  <a:txBody>
                    <a:bodyPr/>
                    <a:lstStyle/>
                    <a:p>
                      <a:pPr algn="ctr"/>
                      <a:r>
                        <a:rPr lang="en-US" sz="1600" dirty="0">
                          <a:latin typeface="Arial" panose="020B0604020202020204" pitchFamily="34" charset="0"/>
                          <a:cs typeface="Arial" panose="020B0604020202020204" pitchFamily="34" charset="0"/>
                        </a:rPr>
                        <a:t>2. New Zealand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41373798"/>
                  </a:ext>
                </a:extLst>
              </a:tr>
              <a:tr h="412593">
                <a:tc>
                  <a:txBody>
                    <a:bodyPr/>
                    <a:lstStyle/>
                    <a:p>
                      <a:pPr algn="ctr"/>
                      <a:r>
                        <a:rPr lang="en-US" sz="1600" dirty="0">
                          <a:latin typeface="Arial" panose="020B0604020202020204" pitchFamily="34" charset="0"/>
                          <a:cs typeface="Arial" panose="020B0604020202020204" pitchFamily="34" charset="0"/>
                        </a:rPr>
                        <a:t>3. Finland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1814055"/>
                  </a:ext>
                </a:extLst>
              </a:tr>
              <a:tr h="412593">
                <a:tc>
                  <a:txBody>
                    <a:bodyPr/>
                    <a:lstStyle/>
                    <a:p>
                      <a:pPr algn="ctr"/>
                      <a:r>
                        <a:rPr lang="en-US" sz="1600" dirty="0">
                          <a:highlight>
                            <a:srgbClr val="FF0000"/>
                          </a:highlight>
                          <a:latin typeface="Arial" panose="020B0604020202020204" pitchFamily="34" charset="0"/>
                          <a:cs typeface="Arial" panose="020B0604020202020204" pitchFamily="34" charset="0"/>
                        </a:rPr>
                        <a:t>3. Singapore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55222806"/>
                  </a:ext>
                </a:extLst>
              </a:tr>
              <a:tr h="412593">
                <a:tc>
                  <a:txBody>
                    <a:bodyPr/>
                    <a:lstStyle/>
                    <a:p>
                      <a:pPr algn="ctr"/>
                      <a:r>
                        <a:rPr lang="en-US" sz="1600" dirty="0">
                          <a:latin typeface="Arial" panose="020B0604020202020204" pitchFamily="34" charset="0"/>
                          <a:cs typeface="Arial" panose="020B0604020202020204" pitchFamily="34" charset="0"/>
                        </a:rPr>
                        <a:t>3. Sweden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46195236"/>
                  </a:ext>
                </a:extLst>
              </a:tr>
              <a:tr h="412593">
                <a:tc>
                  <a:txBody>
                    <a:bodyPr/>
                    <a:lstStyle/>
                    <a:p>
                      <a:pPr algn="ctr"/>
                      <a:r>
                        <a:rPr lang="en-US" sz="1600" dirty="0">
                          <a:latin typeface="Arial" panose="020B0604020202020204" pitchFamily="34" charset="0"/>
                          <a:cs typeface="Arial" panose="020B0604020202020204" pitchFamily="34" charset="0"/>
                        </a:rPr>
                        <a:t>3. Switzerland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1588035"/>
                  </a:ext>
                </a:extLst>
              </a:tr>
              <a:tr h="412593">
                <a:tc>
                  <a:txBody>
                    <a:bodyPr/>
                    <a:lstStyle/>
                    <a:p>
                      <a:pPr algn="ctr"/>
                      <a:r>
                        <a:rPr lang="en-US" sz="1600" dirty="0">
                          <a:latin typeface="Arial" panose="020B0604020202020204" pitchFamily="34" charset="0"/>
                          <a:cs typeface="Arial" panose="020B0604020202020204" pitchFamily="34" charset="0"/>
                        </a:rPr>
                        <a:t>7. Norway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5314783"/>
                  </a:ext>
                </a:extLst>
              </a:tr>
              <a:tr h="412593">
                <a:tc>
                  <a:txBody>
                    <a:bodyPr/>
                    <a:lstStyle/>
                    <a:p>
                      <a:pPr algn="ctr"/>
                      <a:r>
                        <a:rPr lang="en-US" sz="1600" dirty="0">
                          <a:latin typeface="Arial" panose="020B0604020202020204" pitchFamily="34" charset="0"/>
                          <a:cs typeface="Arial" panose="020B0604020202020204" pitchFamily="34" charset="0"/>
                        </a:rPr>
                        <a:t>8. Netherlands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22132561"/>
                  </a:ext>
                </a:extLst>
              </a:tr>
              <a:tr h="412593">
                <a:tc>
                  <a:txBody>
                    <a:bodyPr/>
                    <a:lstStyle/>
                    <a:p>
                      <a:pPr algn="ctr"/>
                      <a:r>
                        <a:rPr lang="en-US" sz="1600" dirty="0">
                          <a:latin typeface="Arial" panose="020B0604020202020204" pitchFamily="34" charset="0"/>
                          <a:cs typeface="Arial" panose="020B0604020202020204" pitchFamily="34" charset="0"/>
                        </a:rPr>
                        <a:t>9. Canada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23472391"/>
                  </a:ext>
                </a:extLst>
              </a:tr>
              <a:tr h="412593">
                <a:tc>
                  <a:txBody>
                    <a:bodyPr/>
                    <a:lstStyle/>
                    <a:p>
                      <a:pPr algn="ctr"/>
                      <a:r>
                        <a:rPr lang="en-US" sz="1600" dirty="0">
                          <a:latin typeface="Arial" panose="020B0604020202020204" pitchFamily="34" charset="0"/>
                          <a:cs typeface="Arial" panose="020B0604020202020204" pitchFamily="34" charset="0"/>
                        </a:rPr>
                        <a:t>9. Luxembourg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13752642"/>
                  </a:ext>
                </a:extLst>
              </a:tr>
            </a:tbl>
          </a:graphicData>
        </a:graphic>
      </p:graphicFrame>
      <p:graphicFrame>
        <p:nvGraphicFramePr>
          <p:cNvPr id="12" name="Table 11">
            <a:extLst>
              <a:ext uri="{FF2B5EF4-FFF2-40B4-BE49-F238E27FC236}">
                <a16:creationId xmlns:a16="http://schemas.microsoft.com/office/drawing/2014/main" xmlns="" id="{D8241ACC-A75A-418B-9C83-504E38029380}"/>
              </a:ext>
            </a:extLst>
          </p:cNvPr>
          <p:cNvGraphicFramePr>
            <a:graphicFrameLocks noGrp="1"/>
          </p:cNvGraphicFramePr>
          <p:nvPr>
            <p:extLst>
              <p:ext uri="{D42A27DB-BD31-4B8C-83A1-F6EECF244321}">
                <p14:modId xmlns:p14="http://schemas.microsoft.com/office/powerpoint/2010/main" val="1499519098"/>
              </p:ext>
            </p:extLst>
          </p:nvPr>
        </p:nvGraphicFramePr>
        <p:xfrm>
          <a:off x="4440759" y="1439308"/>
          <a:ext cx="3076620" cy="4737656"/>
        </p:xfrm>
        <a:graphic>
          <a:graphicData uri="http://schemas.openxmlformats.org/drawingml/2006/table">
            <a:tbl>
              <a:tblPr firstRow="1" bandRow="1">
                <a:tableStyleId>{5C22544A-7EE6-4342-B048-85BDC9FD1C3A}</a:tableStyleId>
              </a:tblPr>
              <a:tblGrid>
                <a:gridCol w="3076620">
                  <a:extLst>
                    <a:ext uri="{9D8B030D-6E8A-4147-A177-3AD203B41FA5}">
                      <a16:colId xmlns:a16="http://schemas.microsoft.com/office/drawing/2014/main" xmlns="" val="310521288"/>
                    </a:ext>
                  </a:extLst>
                </a:gridCol>
              </a:tblGrid>
              <a:tr h="594556">
                <a:tc>
                  <a:txBody>
                    <a:bodyPr/>
                    <a:lstStyle/>
                    <a:p>
                      <a:pPr algn="ctr"/>
                      <a:r>
                        <a:rPr lang="en-US" sz="1600" dirty="0">
                          <a:solidFill>
                            <a:schemeClr val="tx1"/>
                          </a:solidFill>
                          <a:latin typeface="Arial" panose="020B0604020202020204" pitchFamily="34" charset="0"/>
                          <a:cs typeface="Arial" panose="020B0604020202020204" pitchFamily="34" charset="0"/>
                        </a:rPr>
                        <a:t>GDP per capita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21195063"/>
                  </a:ext>
                </a:extLst>
              </a:tr>
              <a:tr h="414310">
                <a:tc>
                  <a:txBody>
                    <a:bodyPr/>
                    <a:lstStyle/>
                    <a:p>
                      <a:pPr marL="0" indent="0" algn="ctr">
                        <a:buNone/>
                      </a:pPr>
                      <a:r>
                        <a:rPr lang="en-US" sz="1600" dirty="0">
                          <a:latin typeface="Arial" panose="020B0604020202020204" pitchFamily="34" charset="0"/>
                          <a:cs typeface="Arial" panose="020B0604020202020204" pitchFamily="34" charset="0"/>
                        </a:rPr>
                        <a:t>1. Luxembourg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719516688"/>
                  </a:ext>
                </a:extLst>
              </a:tr>
              <a:tr h="414310">
                <a:tc>
                  <a:txBody>
                    <a:bodyPr/>
                    <a:lstStyle/>
                    <a:p>
                      <a:pPr algn="ctr"/>
                      <a:r>
                        <a:rPr lang="en-US" sz="1600" dirty="0">
                          <a:latin typeface="Arial" panose="020B0604020202020204" pitchFamily="34" charset="0"/>
                          <a:cs typeface="Arial" panose="020B0604020202020204" pitchFamily="34" charset="0"/>
                        </a:rPr>
                        <a:t>2. Switzerland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864742428"/>
                  </a:ext>
                </a:extLst>
              </a:tr>
              <a:tr h="414310">
                <a:tc>
                  <a:txBody>
                    <a:bodyPr/>
                    <a:lstStyle/>
                    <a:p>
                      <a:pPr algn="ctr"/>
                      <a:r>
                        <a:rPr lang="en-US" sz="1600" dirty="0">
                          <a:latin typeface="Arial" panose="020B0604020202020204" pitchFamily="34" charset="0"/>
                          <a:cs typeface="Arial" panose="020B0604020202020204" pitchFamily="34" charset="0"/>
                        </a:rPr>
                        <a:t>3. Norway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006296751"/>
                  </a:ext>
                </a:extLst>
              </a:tr>
              <a:tr h="414310">
                <a:tc>
                  <a:txBody>
                    <a:bodyPr/>
                    <a:lstStyle/>
                    <a:p>
                      <a:pPr algn="ctr"/>
                      <a:r>
                        <a:rPr lang="en-US" sz="1600" dirty="0">
                          <a:latin typeface="Arial" panose="020B0604020202020204" pitchFamily="34" charset="0"/>
                          <a:cs typeface="Arial" panose="020B0604020202020204" pitchFamily="34" charset="0"/>
                        </a:rPr>
                        <a:t>4. Iceland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74895262"/>
                  </a:ext>
                </a:extLst>
              </a:tr>
              <a:tr h="414310">
                <a:tc>
                  <a:txBody>
                    <a:bodyPr/>
                    <a:lstStyle/>
                    <a:p>
                      <a:pPr algn="ctr"/>
                      <a:r>
                        <a:rPr lang="en-US" sz="1600" dirty="0">
                          <a:latin typeface="Arial" panose="020B0604020202020204" pitchFamily="34" charset="0"/>
                          <a:cs typeface="Arial" panose="020B0604020202020204" pitchFamily="34" charset="0"/>
                        </a:rPr>
                        <a:t>5. Ireland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316026991"/>
                  </a:ext>
                </a:extLst>
              </a:tr>
              <a:tr h="414310">
                <a:tc>
                  <a:txBody>
                    <a:bodyPr/>
                    <a:lstStyle/>
                    <a:p>
                      <a:pPr algn="ctr"/>
                      <a:r>
                        <a:rPr lang="en-US" sz="1600" dirty="0">
                          <a:highlight>
                            <a:srgbClr val="FF0000"/>
                          </a:highlight>
                          <a:latin typeface="Arial" panose="020B0604020202020204" pitchFamily="34" charset="0"/>
                          <a:cs typeface="Arial" panose="020B0604020202020204" pitchFamily="34" charset="0"/>
                        </a:rPr>
                        <a:t>6. Qatar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1479653838"/>
                  </a:ext>
                </a:extLst>
              </a:tr>
              <a:tr h="414310">
                <a:tc>
                  <a:txBody>
                    <a:bodyPr/>
                    <a:lstStyle/>
                    <a:p>
                      <a:pPr algn="ctr"/>
                      <a:r>
                        <a:rPr lang="en-US" sz="1600" dirty="0">
                          <a:latin typeface="Arial" panose="020B0604020202020204" pitchFamily="34" charset="0"/>
                          <a:cs typeface="Arial" panose="020B0604020202020204" pitchFamily="34" charset="0"/>
                        </a:rPr>
                        <a:t>7. United States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586732356"/>
                  </a:ext>
                </a:extLst>
              </a:tr>
              <a:tr h="414310">
                <a:tc>
                  <a:txBody>
                    <a:bodyPr/>
                    <a:lstStyle/>
                    <a:p>
                      <a:pPr algn="ctr"/>
                      <a:r>
                        <a:rPr lang="en-US" sz="1600" dirty="0">
                          <a:highlight>
                            <a:srgbClr val="FF0000"/>
                          </a:highlight>
                          <a:latin typeface="Arial" panose="020B0604020202020204" pitchFamily="34" charset="0"/>
                          <a:cs typeface="Arial" panose="020B0604020202020204" pitchFamily="34" charset="0"/>
                        </a:rPr>
                        <a:t>8. Singapore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3599102988"/>
                  </a:ext>
                </a:extLst>
              </a:tr>
              <a:tr h="414310">
                <a:tc>
                  <a:txBody>
                    <a:bodyPr/>
                    <a:lstStyle/>
                    <a:p>
                      <a:pPr algn="ctr"/>
                      <a:r>
                        <a:rPr lang="en-US" sz="1600" dirty="0">
                          <a:latin typeface="Arial" panose="020B0604020202020204" pitchFamily="34" charset="0"/>
                          <a:cs typeface="Arial" panose="020B0604020202020204" pitchFamily="34" charset="0"/>
                        </a:rPr>
                        <a:t>9. Denmark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2194713933"/>
                  </a:ext>
                </a:extLst>
              </a:tr>
              <a:tr h="414310">
                <a:tc>
                  <a:txBody>
                    <a:bodyPr/>
                    <a:lstStyle/>
                    <a:p>
                      <a:pPr algn="ctr"/>
                      <a:r>
                        <a:rPr lang="en-US" sz="1600" dirty="0">
                          <a:latin typeface="Arial" panose="020B0604020202020204" pitchFamily="34" charset="0"/>
                          <a:cs typeface="Arial" panose="020B0604020202020204" pitchFamily="34" charset="0"/>
                        </a:rPr>
                        <a:t>10. Australia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xmlns="" val="1937624999"/>
                  </a:ext>
                </a:extLst>
              </a:tr>
            </a:tbl>
          </a:graphicData>
        </a:graphic>
      </p:graphicFrame>
    </p:spTree>
    <p:custDataLst>
      <p:tags r:id="rId1"/>
    </p:custDataLst>
    <p:extLst>
      <p:ext uri="{BB962C8B-B14F-4D97-AF65-F5344CB8AC3E}">
        <p14:creationId xmlns:p14="http://schemas.microsoft.com/office/powerpoint/2010/main" val="4264048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Asian Values: Lessons from Asia</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Rectangle 7">
            <a:extLst>
              <a:ext uri="{FF2B5EF4-FFF2-40B4-BE49-F238E27FC236}">
                <a16:creationId xmlns:a16="http://schemas.microsoft.com/office/drawing/2014/main" xmlns="" id="{E7ED7BF3-CF6A-4BC8-821B-7A73BD28BEF2}"/>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Speech Bubble: Rectangle 8">
            <a:extLst>
              <a:ext uri="{FF2B5EF4-FFF2-40B4-BE49-F238E27FC236}">
                <a16:creationId xmlns:a16="http://schemas.microsoft.com/office/drawing/2014/main" xmlns="" id="{77B43D45-8951-4045-8F78-837EF6228294}"/>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xmlns="" id="{D7564000-2F69-41D0-9ADB-7E9C68EF4269}"/>
              </a:ext>
            </a:extLst>
          </p:cNvPr>
          <p:cNvSpPr/>
          <p:nvPr/>
        </p:nvSpPr>
        <p:spPr>
          <a:xfrm>
            <a:off x="751997" y="1590674"/>
            <a:ext cx="886781" cy="2646878"/>
          </a:xfrm>
          <a:prstGeom prst="rect">
            <a:avLst/>
          </a:prstGeom>
          <a:noFill/>
          <a:ln>
            <a:noFill/>
          </a:ln>
        </p:spPr>
        <p:txBody>
          <a:bodyPr wrap="none" lIns="91440" tIns="45720" rIns="91440" bIns="45720">
            <a:spAutoFit/>
          </a:bodyPr>
          <a:lstStyle/>
          <a:p>
            <a:pPr algn="ctr"/>
            <a:r>
              <a:rPr lang="en-US" sz="16600" b="1" cap="none" spc="0" dirty="0">
                <a:ln w="9525">
                  <a:solidFill>
                    <a:sysClr val="windowText" lastClr="000000"/>
                  </a:solidFill>
                  <a:prstDash val="solid"/>
                </a:ln>
                <a:solidFill>
                  <a:schemeClr val="tx1"/>
                </a:solidFill>
                <a:effectLst>
                  <a:outerShdw blurRad="12700" dist="38100" dir="2700000" algn="tl" rotWithShape="0">
                    <a:schemeClr val="bg1">
                      <a:lumMod val="50000"/>
                    </a:schemeClr>
                  </a:outerShdw>
                </a:effectLst>
                <a:latin typeface="Angsana New" panose="02020603050405020304" pitchFamily="18" charset="-34"/>
                <a:cs typeface="Angsana New" panose="02020603050405020304" pitchFamily="18" charset="-34"/>
              </a:rPr>
              <a:t>“</a:t>
            </a:r>
          </a:p>
        </p:txBody>
      </p:sp>
      <p:sp>
        <p:nvSpPr>
          <p:cNvPr id="10" name="Rectangle 9">
            <a:extLst>
              <a:ext uri="{FF2B5EF4-FFF2-40B4-BE49-F238E27FC236}">
                <a16:creationId xmlns:a16="http://schemas.microsoft.com/office/drawing/2014/main" xmlns="" id="{C65EA892-5BAA-4454-803B-39165984FC11}"/>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algn="ctr"/>
            <a:r>
              <a:rPr lang="en-US" sz="16600" b="1" cap="none" spc="0" dirty="0">
                <a:ln w="9525">
                  <a:solidFill>
                    <a:sysClr val="windowText" lastClr="000000"/>
                  </a:solidFill>
                  <a:prstDash val="solid"/>
                </a:ln>
                <a:solidFill>
                  <a:schemeClr val="tx1"/>
                </a:solidFill>
                <a:effectLst>
                  <a:outerShdw blurRad="12700" dist="38100" dir="2700000" algn="tl" rotWithShape="0">
                    <a:schemeClr val="bg1">
                      <a:lumMod val="50000"/>
                    </a:schemeClr>
                  </a:outerShdw>
                </a:effectLst>
                <a:latin typeface="Angsana New" panose="02020603050405020304" pitchFamily="18" charset="-34"/>
                <a:cs typeface="Angsana New" panose="02020603050405020304" pitchFamily="18" charset="-34"/>
              </a:rPr>
              <a:t>“</a:t>
            </a:r>
          </a:p>
        </p:txBody>
      </p:sp>
      <p:sp>
        <p:nvSpPr>
          <p:cNvPr id="11" name="Rectangle 10">
            <a:extLst>
              <a:ext uri="{FF2B5EF4-FFF2-40B4-BE49-F238E27FC236}">
                <a16:creationId xmlns:a16="http://schemas.microsoft.com/office/drawing/2014/main" xmlns="" id="{011B2AA4-9C50-4B3F-B6F4-3C3E3D7B6BA3}"/>
              </a:ext>
            </a:extLst>
          </p:cNvPr>
          <p:cNvSpPr/>
          <p:nvPr/>
        </p:nvSpPr>
        <p:spPr>
          <a:xfrm>
            <a:off x="1638778" y="2412588"/>
            <a:ext cx="4210778" cy="236988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no short cuts: it is necessary for a developing society to first succeed in economic development before it can attain social and political freedoms.”</a:t>
            </a:r>
          </a:p>
          <a:p>
            <a:endParaRPr lang="en-US" sz="20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 (Mahbubani, 2009)</a:t>
            </a:r>
          </a:p>
        </p:txBody>
      </p:sp>
    </p:spTree>
    <p:custDataLst>
      <p:tags r:id="rId1"/>
    </p:custDataLst>
    <p:extLst>
      <p:ext uri="{BB962C8B-B14F-4D97-AF65-F5344CB8AC3E}">
        <p14:creationId xmlns:p14="http://schemas.microsoft.com/office/powerpoint/2010/main" val="1476976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640EB7CB-06AD-4A9D-9863-252F270B53CD}"/>
              </a:ext>
            </a:extLst>
          </p:cNvPr>
          <p:cNvSpPr/>
          <p:nvPr/>
        </p:nvSpPr>
        <p:spPr>
          <a:xfrm>
            <a:off x="8450663" y="2220686"/>
            <a:ext cx="2190542" cy="3235571"/>
          </a:xfrm>
          <a:prstGeom prst="rect">
            <a:avLst/>
          </a:prstGeom>
          <a:noFill/>
          <a:ln w="88900" cap="sq" cmpd="thickThin">
            <a:solidFill>
              <a:srgbClr val="000000"/>
            </a:solidFill>
            <a:prstDash val="solid"/>
            <a:miter lim="800000"/>
          </a:ln>
          <a:effectLst>
            <a:innerShdw blurRad="76200">
              <a:srgbClr val="0000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Asian Values: Lessons from Asia</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Rectangle 7">
            <a:extLst>
              <a:ext uri="{FF2B5EF4-FFF2-40B4-BE49-F238E27FC236}">
                <a16:creationId xmlns:a16="http://schemas.microsoft.com/office/drawing/2014/main" xmlns="" id="{E7ED7BF3-CF6A-4BC8-821B-7A73BD28BEF2}"/>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Speech Bubble: Rectangle 8">
            <a:extLst>
              <a:ext uri="{FF2B5EF4-FFF2-40B4-BE49-F238E27FC236}">
                <a16:creationId xmlns:a16="http://schemas.microsoft.com/office/drawing/2014/main" xmlns="" id="{77B43D45-8951-4045-8F78-837EF6228294}"/>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xmlns="" id="{D7564000-2F69-41D0-9ADB-7E9C68EF4269}"/>
              </a:ext>
            </a:extLst>
          </p:cNvPr>
          <p:cNvSpPr/>
          <p:nvPr/>
        </p:nvSpPr>
        <p:spPr>
          <a:xfrm>
            <a:off x="751997" y="1590674"/>
            <a:ext cx="886781" cy="2646878"/>
          </a:xfrm>
          <a:prstGeom prst="rect">
            <a:avLst/>
          </a:prstGeom>
          <a:noFill/>
          <a:ln>
            <a:noFill/>
          </a:ln>
        </p:spPr>
        <p:txBody>
          <a:bodyPr wrap="none" lIns="91440" tIns="45720" rIns="91440" bIns="45720">
            <a:spAutoFit/>
          </a:bodyPr>
          <a:lstStyle/>
          <a:p>
            <a:pPr algn="ctr"/>
            <a:r>
              <a:rPr lang="en-US" sz="16600" b="1" cap="none" spc="0" dirty="0">
                <a:ln w="9525">
                  <a:solidFill>
                    <a:sysClr val="windowText" lastClr="000000"/>
                  </a:solidFill>
                  <a:prstDash val="solid"/>
                </a:ln>
                <a:solidFill>
                  <a:schemeClr val="tx1"/>
                </a:solidFill>
                <a:effectLst>
                  <a:outerShdw blurRad="12700" dist="38100" dir="2700000" algn="tl" rotWithShape="0">
                    <a:schemeClr val="bg1">
                      <a:lumMod val="50000"/>
                    </a:schemeClr>
                  </a:outerShdw>
                </a:effectLst>
                <a:latin typeface="Angsana New" panose="02020603050405020304" pitchFamily="18" charset="-34"/>
                <a:cs typeface="Angsana New" panose="02020603050405020304" pitchFamily="18" charset="-34"/>
              </a:rPr>
              <a:t>“</a:t>
            </a:r>
          </a:p>
        </p:txBody>
      </p:sp>
      <p:sp>
        <p:nvSpPr>
          <p:cNvPr id="10" name="Rectangle 9">
            <a:extLst>
              <a:ext uri="{FF2B5EF4-FFF2-40B4-BE49-F238E27FC236}">
                <a16:creationId xmlns:a16="http://schemas.microsoft.com/office/drawing/2014/main" xmlns="" id="{C65EA892-5BAA-4454-803B-39165984FC11}"/>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algn="ctr"/>
            <a:r>
              <a:rPr lang="en-US" sz="16600" b="1" cap="none" spc="0" dirty="0">
                <a:ln w="9525">
                  <a:solidFill>
                    <a:sysClr val="windowText" lastClr="000000"/>
                  </a:solidFill>
                  <a:prstDash val="solid"/>
                </a:ln>
                <a:solidFill>
                  <a:schemeClr val="tx1"/>
                </a:solidFill>
                <a:effectLst>
                  <a:outerShdw blurRad="12700" dist="38100" dir="2700000" algn="tl" rotWithShape="0">
                    <a:schemeClr val="bg1">
                      <a:lumMod val="50000"/>
                    </a:schemeClr>
                  </a:outerShdw>
                </a:effectLst>
                <a:latin typeface="Angsana New" panose="02020603050405020304" pitchFamily="18" charset="-34"/>
                <a:cs typeface="Angsana New" panose="02020603050405020304" pitchFamily="18" charset="-34"/>
              </a:rPr>
              <a:t>“</a:t>
            </a:r>
          </a:p>
        </p:txBody>
      </p:sp>
      <p:sp>
        <p:nvSpPr>
          <p:cNvPr id="11" name="Rectangle 10">
            <a:extLst>
              <a:ext uri="{FF2B5EF4-FFF2-40B4-BE49-F238E27FC236}">
                <a16:creationId xmlns:a16="http://schemas.microsoft.com/office/drawing/2014/main" xmlns="" id="{011B2AA4-9C50-4B3F-B6F4-3C3E3D7B6BA3}"/>
              </a:ext>
            </a:extLst>
          </p:cNvPr>
          <p:cNvSpPr/>
          <p:nvPr/>
        </p:nvSpPr>
        <p:spPr>
          <a:xfrm>
            <a:off x="1638778" y="2412588"/>
            <a:ext cx="4210778" cy="236988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developing countries, order is the most important thing!!”</a:t>
            </a:r>
          </a:p>
          <a:p>
            <a:endParaRPr lang="en-US" sz="20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 (Huntington &amp; Fukuyama, 1996)</a:t>
            </a:r>
          </a:p>
          <a:p>
            <a:endParaRPr lang="en-US" sz="2000" dirty="0">
              <a:latin typeface="Arial" panose="020B0604020202020204" pitchFamily="34" charset="0"/>
              <a:cs typeface="Arial" panose="020B0604020202020204" pitchFamily="34" charset="0"/>
            </a:endParaRPr>
          </a:p>
          <a:p>
            <a:pPr marL="231775" indent="-231775">
              <a:buFont typeface="Wingdings" panose="05000000000000000000" pitchFamily="2" charset="2"/>
              <a:buChar char="§"/>
            </a:pPr>
            <a:r>
              <a:rPr lang="en-US" dirty="0">
                <a:latin typeface="Arial" panose="020B0604020202020204" pitchFamily="34" charset="0"/>
                <a:cs typeface="Arial" panose="020B0604020202020204" pitchFamily="34" charset="0"/>
              </a:rPr>
              <a:t>Political order is necessary for development</a:t>
            </a:r>
          </a:p>
          <a:p>
            <a:pPr marL="231775" indent="-231775">
              <a:buFont typeface="Wingdings" panose="05000000000000000000" pitchFamily="2" charset="2"/>
              <a:buChar char="§"/>
            </a:pPr>
            <a:r>
              <a:rPr lang="en-US" dirty="0">
                <a:latin typeface="Arial" panose="020B0604020202020204" pitchFamily="34" charset="0"/>
                <a:cs typeface="Arial" panose="020B0604020202020204" pitchFamily="34" charset="0"/>
              </a:rPr>
              <a:t>No dignity in chaos or poverty</a:t>
            </a:r>
          </a:p>
        </p:txBody>
      </p:sp>
      <p:pic>
        <p:nvPicPr>
          <p:cNvPr id="4" name="Picture 3" descr="A picture containing text, sign&#10;&#10;Description automatically generated">
            <a:extLst>
              <a:ext uri="{FF2B5EF4-FFF2-40B4-BE49-F238E27FC236}">
                <a16:creationId xmlns:a16="http://schemas.microsoft.com/office/drawing/2014/main" xmlns="" id="{D6F33C29-4180-441E-8DCE-7CA598D2B74E}"/>
              </a:ext>
            </a:extLst>
          </p:cNvPr>
          <p:cNvPicPr>
            <a:picLocks noChangeAspect="1"/>
          </p:cNvPicPr>
          <p:nvPr/>
        </p:nvPicPr>
        <p:blipFill>
          <a:blip r:embed="rId3"/>
          <a:stretch>
            <a:fillRect/>
          </a:stretch>
        </p:blipFill>
        <p:spPr>
          <a:xfrm>
            <a:off x="8304833" y="2108333"/>
            <a:ext cx="2092076" cy="3097882"/>
          </a:xfrm>
          <a:prstGeom prst="rect">
            <a:avLst/>
          </a:prstGeom>
          <a:ln w="889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1907239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Asian Values: Lessons from Asia</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Rectangle 7">
            <a:extLst>
              <a:ext uri="{FF2B5EF4-FFF2-40B4-BE49-F238E27FC236}">
                <a16:creationId xmlns:a16="http://schemas.microsoft.com/office/drawing/2014/main" xmlns="" id="{E7ED7BF3-CF6A-4BC8-821B-7A73BD28BEF2}"/>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peech Bubble: Rectangle 8">
            <a:extLst>
              <a:ext uri="{FF2B5EF4-FFF2-40B4-BE49-F238E27FC236}">
                <a16:creationId xmlns:a16="http://schemas.microsoft.com/office/drawing/2014/main" xmlns="" id="{77B43D45-8951-4045-8F78-837EF6228294}"/>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xmlns="" id="{D7564000-2F69-41D0-9ADB-7E9C68EF4269}"/>
              </a:ext>
            </a:extLst>
          </p:cNvPr>
          <p:cNvSpPr/>
          <p:nvPr/>
        </p:nvSpPr>
        <p:spPr>
          <a:xfrm>
            <a:off x="751997" y="1590674"/>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0" name="Rectangle 9">
            <a:extLst>
              <a:ext uri="{FF2B5EF4-FFF2-40B4-BE49-F238E27FC236}">
                <a16:creationId xmlns:a16="http://schemas.microsoft.com/office/drawing/2014/main" xmlns="" id="{C65EA892-5BAA-4454-803B-39165984FC11}"/>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1" name="Rectangle 10">
            <a:extLst>
              <a:ext uri="{FF2B5EF4-FFF2-40B4-BE49-F238E27FC236}">
                <a16:creationId xmlns:a16="http://schemas.microsoft.com/office/drawing/2014/main" xmlns="" id="{011B2AA4-9C50-4B3F-B6F4-3C3E3D7B6BA3}"/>
              </a:ext>
            </a:extLst>
          </p:cNvPr>
          <p:cNvSpPr/>
          <p:nvPr/>
        </p:nvSpPr>
        <p:spPr>
          <a:xfrm>
            <a:off x="1638778" y="2123629"/>
            <a:ext cx="4210778" cy="2739211"/>
          </a:xfrm>
          <a:prstGeom prst="rect">
            <a:avLst/>
          </a:prstGeom>
        </p:spPr>
        <p:txBody>
          <a:bodyPr wrap="square">
            <a:spAutoFit/>
          </a:bodyPr>
          <a:lstStyle/>
          <a:p>
            <a:pPr lvl="0"/>
            <a:r>
              <a:rPr lang="en-US" sz="1600" dirty="0">
                <a:solidFill>
                  <a:prstClr val="black"/>
                </a:solidFill>
                <a:latin typeface="Arial" panose="020B0604020202020204" pitchFamily="34" charset="0"/>
                <a:cs typeface="Arial" panose="020B0604020202020204" pitchFamily="34" charset="0"/>
              </a:rPr>
              <a:t>“With few exceptions, democracy has not brought good government to new developing countries… What Asians value may not necessarily be what Americans or Europeans value. Westerners value the freedoms and liberties of the individual. As an Asian of Chinese cultural background, my values are for a government which is honest, effective and efficient.”</a:t>
            </a:r>
          </a:p>
          <a:p>
            <a:pPr lvl="0"/>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a:r>
              <a:rPr lang="en-US" sz="1200" dirty="0">
                <a:solidFill>
                  <a:prstClr val="black"/>
                </a:solidFill>
                <a:latin typeface="Arial" panose="020B0604020202020204" pitchFamily="34" charset="0"/>
                <a:cs typeface="Arial" panose="020B0604020202020204" pitchFamily="34" charset="0"/>
              </a:rPr>
              <a:t>			       ~ (Lee, 2000)</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038816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Asian Values: Lessons from Asia</a:t>
            </a:r>
            <a:endParaRPr lang="en-GB" dirty="0"/>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7" name="Rectangle 7">
            <a:extLst>
              <a:ext uri="{FF2B5EF4-FFF2-40B4-BE49-F238E27FC236}">
                <a16:creationId xmlns:a16="http://schemas.microsoft.com/office/drawing/2014/main" xmlns="" id="{E7ED7BF3-CF6A-4BC8-821B-7A73BD28BEF2}"/>
              </a:ext>
            </a:extLst>
          </p:cNvPr>
          <p:cNvSpPr/>
          <p:nvPr/>
        </p:nvSpPr>
        <p:spPr>
          <a:xfrm>
            <a:off x="1057274" y="1590674"/>
            <a:ext cx="4905375" cy="334327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0 h 2743200"/>
              <a:gd name="connsiteX0" fmla="*/ 0 w 4714875"/>
              <a:gd name="connsiteY0" fmla="*/ 0 h 2752725"/>
              <a:gd name="connsiteX1" fmla="*/ 4714875 w 4714875"/>
              <a:gd name="connsiteY1" fmla="*/ 9525 h 2752725"/>
              <a:gd name="connsiteX2" fmla="*/ 4714875 w 4714875"/>
              <a:gd name="connsiteY2" fmla="*/ 2752725 h 2752725"/>
              <a:gd name="connsiteX3" fmla="*/ 142875 w 4714875"/>
              <a:gd name="connsiteY3" fmla="*/ 2752725 h 2752725"/>
              <a:gd name="connsiteX4" fmla="*/ 0 w 4714875"/>
              <a:gd name="connsiteY4" fmla="*/ 0 h 2752725"/>
              <a:gd name="connsiteX0" fmla="*/ 0 w 4905375"/>
              <a:gd name="connsiteY0" fmla="*/ 590550 h 3343275"/>
              <a:gd name="connsiteX1" fmla="*/ 4905375 w 4905375"/>
              <a:gd name="connsiteY1" fmla="*/ 0 h 3343275"/>
              <a:gd name="connsiteX2" fmla="*/ 4714875 w 4905375"/>
              <a:gd name="connsiteY2" fmla="*/ 3343275 h 3343275"/>
              <a:gd name="connsiteX3" fmla="*/ 142875 w 4905375"/>
              <a:gd name="connsiteY3" fmla="*/ 3343275 h 3343275"/>
              <a:gd name="connsiteX4" fmla="*/ 0 w 4905375"/>
              <a:gd name="connsiteY4" fmla="*/ 590550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375" h="3343275">
                <a:moveTo>
                  <a:pt x="0" y="590550"/>
                </a:moveTo>
                <a:lnTo>
                  <a:pt x="4905375" y="0"/>
                </a:lnTo>
                <a:lnTo>
                  <a:pt x="4714875" y="3343275"/>
                </a:lnTo>
                <a:lnTo>
                  <a:pt x="142875" y="3343275"/>
                </a:lnTo>
                <a:lnTo>
                  <a:pt x="0" y="5905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peech Bubble: Rectangle 8">
            <a:extLst>
              <a:ext uri="{FF2B5EF4-FFF2-40B4-BE49-F238E27FC236}">
                <a16:creationId xmlns:a16="http://schemas.microsoft.com/office/drawing/2014/main" xmlns="" id="{77B43D45-8951-4045-8F78-837EF6228294}"/>
              </a:ext>
            </a:extLst>
          </p:cNvPr>
          <p:cNvSpPr/>
          <p:nvPr/>
        </p:nvSpPr>
        <p:spPr>
          <a:xfrm>
            <a:off x="1333500" y="1343026"/>
            <a:ext cx="5019675" cy="4628497"/>
          </a:xfrm>
          <a:custGeom>
            <a:avLst/>
            <a:gdLst>
              <a:gd name="connsiteX0" fmla="*/ 0 w 4476750"/>
              <a:gd name="connsiteY0" fmla="*/ 0 h 3800953"/>
              <a:gd name="connsiteX1" fmla="*/ 746125 w 4476750"/>
              <a:gd name="connsiteY1" fmla="*/ 0 h 3800953"/>
              <a:gd name="connsiteX2" fmla="*/ 746125 w 4476750"/>
              <a:gd name="connsiteY2" fmla="*/ 0 h 3800953"/>
              <a:gd name="connsiteX3" fmla="*/ 1865313 w 4476750"/>
              <a:gd name="connsiteY3" fmla="*/ 0 h 3800953"/>
              <a:gd name="connsiteX4" fmla="*/ 4476750 w 4476750"/>
              <a:gd name="connsiteY4" fmla="*/ 0 h 3800953"/>
              <a:gd name="connsiteX5" fmla="*/ 4476750 w 4476750"/>
              <a:gd name="connsiteY5" fmla="*/ 2217223 h 3800953"/>
              <a:gd name="connsiteX6" fmla="*/ 4476750 w 4476750"/>
              <a:gd name="connsiteY6" fmla="*/ 2217223 h 3800953"/>
              <a:gd name="connsiteX7" fmla="*/ 4476750 w 4476750"/>
              <a:gd name="connsiteY7" fmla="*/ 3167461 h 3800953"/>
              <a:gd name="connsiteX8" fmla="*/ 4476750 w 4476750"/>
              <a:gd name="connsiteY8" fmla="*/ 3800953 h 3800953"/>
              <a:gd name="connsiteX9" fmla="*/ 1865313 w 4476750"/>
              <a:gd name="connsiteY9" fmla="*/ 3800953 h 3800953"/>
              <a:gd name="connsiteX10" fmla="*/ 1305734 w 4476750"/>
              <a:gd name="connsiteY10" fmla="*/ 4276072 h 3800953"/>
              <a:gd name="connsiteX11" fmla="*/ 746125 w 4476750"/>
              <a:gd name="connsiteY11" fmla="*/ 3800953 h 3800953"/>
              <a:gd name="connsiteX12" fmla="*/ 0 w 4476750"/>
              <a:gd name="connsiteY12" fmla="*/ 3800953 h 3800953"/>
              <a:gd name="connsiteX13" fmla="*/ 0 w 4476750"/>
              <a:gd name="connsiteY13" fmla="*/ 3167461 h 3800953"/>
              <a:gd name="connsiteX14" fmla="*/ 0 w 4476750"/>
              <a:gd name="connsiteY14" fmla="*/ 2217223 h 3800953"/>
              <a:gd name="connsiteX15" fmla="*/ 0 w 4476750"/>
              <a:gd name="connsiteY15" fmla="*/ 2217223 h 3800953"/>
              <a:gd name="connsiteX16" fmla="*/ 0 w 4476750"/>
              <a:gd name="connsiteY16" fmla="*/ 0 h 3800953"/>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2857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85750 w 4762500"/>
              <a:gd name="connsiteY14" fmla="*/ 2293423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85750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031875 w 4762500"/>
              <a:gd name="connsiteY2" fmla="*/ 7620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31875 w 4762500"/>
              <a:gd name="connsiteY1" fmla="*/ 762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51063 w 4762500"/>
              <a:gd name="connsiteY3" fmla="*/ 76200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762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4762500"/>
              <a:gd name="connsiteY0" fmla="*/ 0 h 4352272"/>
              <a:gd name="connsiteX1" fmla="*/ 1022350 w 4762500"/>
              <a:gd name="connsiteY1" fmla="*/ 190500 h 4352272"/>
              <a:gd name="connsiteX2" fmla="*/ 1127125 w 4762500"/>
              <a:gd name="connsiteY2" fmla="*/ 209550 h 4352272"/>
              <a:gd name="connsiteX3" fmla="*/ 2160588 w 4762500"/>
              <a:gd name="connsiteY3" fmla="*/ 352425 h 4352272"/>
              <a:gd name="connsiteX4" fmla="*/ 4762500 w 4762500"/>
              <a:gd name="connsiteY4" fmla="*/ 571500 h 4352272"/>
              <a:gd name="connsiteX5" fmla="*/ 4762500 w 4762500"/>
              <a:gd name="connsiteY5" fmla="*/ 2293423 h 4352272"/>
              <a:gd name="connsiteX6" fmla="*/ 4762500 w 4762500"/>
              <a:gd name="connsiteY6" fmla="*/ 2293423 h 4352272"/>
              <a:gd name="connsiteX7" fmla="*/ 4762500 w 4762500"/>
              <a:gd name="connsiteY7" fmla="*/ 3243661 h 4352272"/>
              <a:gd name="connsiteX8" fmla="*/ 4762500 w 4762500"/>
              <a:gd name="connsiteY8" fmla="*/ 3877153 h 4352272"/>
              <a:gd name="connsiteX9" fmla="*/ 2151063 w 4762500"/>
              <a:gd name="connsiteY9" fmla="*/ 3877153 h 4352272"/>
              <a:gd name="connsiteX10" fmla="*/ 1591484 w 4762500"/>
              <a:gd name="connsiteY10" fmla="*/ 4352272 h 4352272"/>
              <a:gd name="connsiteX11" fmla="*/ 1031875 w 4762500"/>
              <a:gd name="connsiteY11" fmla="*/ 3877153 h 4352272"/>
              <a:gd name="connsiteX12" fmla="*/ 285750 w 4762500"/>
              <a:gd name="connsiteY12" fmla="*/ 3877153 h 4352272"/>
              <a:gd name="connsiteX13" fmla="*/ 238125 w 4762500"/>
              <a:gd name="connsiteY13" fmla="*/ 3243661 h 4352272"/>
              <a:gd name="connsiteX14" fmla="*/ 200025 w 4762500"/>
              <a:gd name="connsiteY14" fmla="*/ 2512498 h 4352272"/>
              <a:gd name="connsiteX15" fmla="*/ 171450 w 4762500"/>
              <a:gd name="connsiteY15" fmla="*/ 2293423 h 4352272"/>
              <a:gd name="connsiteX16" fmla="*/ 0 w 4762500"/>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76250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762500 w 5019675"/>
              <a:gd name="connsiteY5" fmla="*/ 2293423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762500 w 5019675"/>
              <a:gd name="connsiteY7" fmla="*/ 324366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352272"/>
              <a:gd name="connsiteX1" fmla="*/ 1022350 w 5019675"/>
              <a:gd name="connsiteY1" fmla="*/ 190500 h 4352272"/>
              <a:gd name="connsiteX2" fmla="*/ 1127125 w 5019675"/>
              <a:gd name="connsiteY2" fmla="*/ 209550 h 4352272"/>
              <a:gd name="connsiteX3" fmla="*/ 2160588 w 5019675"/>
              <a:gd name="connsiteY3" fmla="*/ 352425 h 4352272"/>
              <a:gd name="connsiteX4" fmla="*/ 5019675 w 5019675"/>
              <a:gd name="connsiteY4" fmla="*/ 790575 h 4352272"/>
              <a:gd name="connsiteX5" fmla="*/ 4905375 w 5019675"/>
              <a:gd name="connsiteY5" fmla="*/ 1998148 h 4352272"/>
              <a:gd name="connsiteX6" fmla="*/ 4895850 w 5019675"/>
              <a:gd name="connsiteY6" fmla="*/ 2293423 h 4352272"/>
              <a:gd name="connsiteX7" fmla="*/ 4829175 w 5019675"/>
              <a:gd name="connsiteY7" fmla="*/ 3262711 h 4352272"/>
              <a:gd name="connsiteX8" fmla="*/ 4762500 w 5019675"/>
              <a:gd name="connsiteY8" fmla="*/ 3877153 h 4352272"/>
              <a:gd name="connsiteX9" fmla="*/ 2151063 w 5019675"/>
              <a:gd name="connsiteY9" fmla="*/ 3877153 h 4352272"/>
              <a:gd name="connsiteX10" fmla="*/ 1591484 w 5019675"/>
              <a:gd name="connsiteY10" fmla="*/ 4352272 h 4352272"/>
              <a:gd name="connsiteX11" fmla="*/ 1031875 w 5019675"/>
              <a:gd name="connsiteY11" fmla="*/ 3877153 h 4352272"/>
              <a:gd name="connsiteX12" fmla="*/ 285750 w 5019675"/>
              <a:gd name="connsiteY12" fmla="*/ 3877153 h 4352272"/>
              <a:gd name="connsiteX13" fmla="*/ 238125 w 5019675"/>
              <a:gd name="connsiteY13" fmla="*/ 3243661 h 4352272"/>
              <a:gd name="connsiteX14" fmla="*/ 200025 w 5019675"/>
              <a:gd name="connsiteY14" fmla="*/ 2512498 h 4352272"/>
              <a:gd name="connsiteX15" fmla="*/ 171450 w 5019675"/>
              <a:gd name="connsiteY15" fmla="*/ 2293423 h 4352272"/>
              <a:gd name="connsiteX16" fmla="*/ 0 w 5019675"/>
              <a:gd name="connsiteY16" fmla="*/ 0 h 4352272"/>
              <a:gd name="connsiteX0" fmla="*/ 0 w 5019675"/>
              <a:gd name="connsiteY0" fmla="*/ 0 h 4580872"/>
              <a:gd name="connsiteX1" fmla="*/ 1022350 w 5019675"/>
              <a:gd name="connsiteY1" fmla="*/ 190500 h 4580872"/>
              <a:gd name="connsiteX2" fmla="*/ 1127125 w 5019675"/>
              <a:gd name="connsiteY2" fmla="*/ 209550 h 4580872"/>
              <a:gd name="connsiteX3" fmla="*/ 2160588 w 5019675"/>
              <a:gd name="connsiteY3" fmla="*/ 352425 h 4580872"/>
              <a:gd name="connsiteX4" fmla="*/ 5019675 w 5019675"/>
              <a:gd name="connsiteY4" fmla="*/ 790575 h 4580872"/>
              <a:gd name="connsiteX5" fmla="*/ 4905375 w 5019675"/>
              <a:gd name="connsiteY5" fmla="*/ 1998148 h 4580872"/>
              <a:gd name="connsiteX6" fmla="*/ 4895850 w 5019675"/>
              <a:gd name="connsiteY6" fmla="*/ 2293423 h 4580872"/>
              <a:gd name="connsiteX7" fmla="*/ 4829175 w 5019675"/>
              <a:gd name="connsiteY7" fmla="*/ 3262711 h 4580872"/>
              <a:gd name="connsiteX8" fmla="*/ 4762500 w 5019675"/>
              <a:gd name="connsiteY8" fmla="*/ 3877153 h 4580872"/>
              <a:gd name="connsiteX9" fmla="*/ 2151063 w 5019675"/>
              <a:gd name="connsiteY9" fmla="*/ 3877153 h 4580872"/>
              <a:gd name="connsiteX10" fmla="*/ 2534459 w 5019675"/>
              <a:gd name="connsiteY10" fmla="*/ 4580872 h 4580872"/>
              <a:gd name="connsiteX11" fmla="*/ 1031875 w 5019675"/>
              <a:gd name="connsiteY11" fmla="*/ 3877153 h 4580872"/>
              <a:gd name="connsiteX12" fmla="*/ 285750 w 5019675"/>
              <a:gd name="connsiteY12" fmla="*/ 3877153 h 4580872"/>
              <a:gd name="connsiteX13" fmla="*/ 238125 w 5019675"/>
              <a:gd name="connsiteY13" fmla="*/ 3243661 h 4580872"/>
              <a:gd name="connsiteX14" fmla="*/ 200025 w 5019675"/>
              <a:gd name="connsiteY14" fmla="*/ 2512498 h 4580872"/>
              <a:gd name="connsiteX15" fmla="*/ 171450 w 5019675"/>
              <a:gd name="connsiteY15" fmla="*/ 2293423 h 4580872"/>
              <a:gd name="connsiteX16" fmla="*/ 0 w 5019675"/>
              <a:gd name="connsiteY16" fmla="*/ 0 h 4580872"/>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031875 w 5019675"/>
              <a:gd name="connsiteY11" fmla="*/ 3877153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 name="connsiteX0" fmla="*/ 0 w 5019675"/>
              <a:gd name="connsiteY0" fmla="*/ 0 h 4628497"/>
              <a:gd name="connsiteX1" fmla="*/ 1022350 w 5019675"/>
              <a:gd name="connsiteY1" fmla="*/ 190500 h 4628497"/>
              <a:gd name="connsiteX2" fmla="*/ 1127125 w 5019675"/>
              <a:gd name="connsiteY2" fmla="*/ 209550 h 4628497"/>
              <a:gd name="connsiteX3" fmla="*/ 2160588 w 5019675"/>
              <a:gd name="connsiteY3" fmla="*/ 352425 h 4628497"/>
              <a:gd name="connsiteX4" fmla="*/ 5019675 w 5019675"/>
              <a:gd name="connsiteY4" fmla="*/ 790575 h 4628497"/>
              <a:gd name="connsiteX5" fmla="*/ 4905375 w 5019675"/>
              <a:gd name="connsiteY5" fmla="*/ 1998148 h 4628497"/>
              <a:gd name="connsiteX6" fmla="*/ 4895850 w 5019675"/>
              <a:gd name="connsiteY6" fmla="*/ 2293423 h 4628497"/>
              <a:gd name="connsiteX7" fmla="*/ 4829175 w 5019675"/>
              <a:gd name="connsiteY7" fmla="*/ 3262711 h 4628497"/>
              <a:gd name="connsiteX8" fmla="*/ 4762500 w 5019675"/>
              <a:gd name="connsiteY8" fmla="*/ 3877153 h 4628497"/>
              <a:gd name="connsiteX9" fmla="*/ 2151063 w 5019675"/>
              <a:gd name="connsiteY9" fmla="*/ 3877153 h 4628497"/>
              <a:gd name="connsiteX10" fmla="*/ 2601134 w 5019675"/>
              <a:gd name="connsiteY10" fmla="*/ 4628497 h 4628497"/>
              <a:gd name="connsiteX11" fmla="*/ 1365250 w 5019675"/>
              <a:gd name="connsiteY11" fmla="*/ 3867628 h 4628497"/>
              <a:gd name="connsiteX12" fmla="*/ 285750 w 5019675"/>
              <a:gd name="connsiteY12" fmla="*/ 3877153 h 4628497"/>
              <a:gd name="connsiteX13" fmla="*/ 238125 w 5019675"/>
              <a:gd name="connsiteY13" fmla="*/ 3243661 h 4628497"/>
              <a:gd name="connsiteX14" fmla="*/ 200025 w 5019675"/>
              <a:gd name="connsiteY14" fmla="*/ 2512498 h 4628497"/>
              <a:gd name="connsiteX15" fmla="*/ 171450 w 5019675"/>
              <a:gd name="connsiteY15" fmla="*/ 2293423 h 4628497"/>
              <a:gd name="connsiteX16" fmla="*/ 0 w 5019675"/>
              <a:gd name="connsiteY16" fmla="*/ 0 h 462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9675" h="4628497">
                <a:moveTo>
                  <a:pt x="0" y="0"/>
                </a:moveTo>
                <a:lnTo>
                  <a:pt x="1022350" y="190500"/>
                </a:lnTo>
                <a:lnTo>
                  <a:pt x="1127125" y="209550"/>
                </a:lnTo>
                <a:lnTo>
                  <a:pt x="2160588" y="352425"/>
                </a:lnTo>
                <a:cubicBezTo>
                  <a:pt x="3065992" y="488950"/>
                  <a:pt x="4152371" y="692150"/>
                  <a:pt x="5019675" y="790575"/>
                </a:cubicBezTo>
                <a:lnTo>
                  <a:pt x="4905375" y="1998148"/>
                </a:lnTo>
                <a:lnTo>
                  <a:pt x="4895850" y="2293423"/>
                </a:lnTo>
                <a:lnTo>
                  <a:pt x="4829175" y="3262711"/>
                </a:lnTo>
                <a:lnTo>
                  <a:pt x="4762500" y="3877153"/>
                </a:lnTo>
                <a:lnTo>
                  <a:pt x="2151063" y="3877153"/>
                </a:lnTo>
                <a:lnTo>
                  <a:pt x="2601134" y="4628497"/>
                </a:lnTo>
                <a:lnTo>
                  <a:pt x="1365250" y="3867628"/>
                </a:lnTo>
                <a:lnTo>
                  <a:pt x="285750" y="3877153"/>
                </a:lnTo>
                <a:lnTo>
                  <a:pt x="238125" y="3243661"/>
                </a:lnTo>
                <a:lnTo>
                  <a:pt x="200025" y="2512498"/>
                </a:lnTo>
                <a:lnTo>
                  <a:pt x="171450" y="2293423"/>
                </a:lnTo>
                <a:lnTo>
                  <a:pt x="0" y="0"/>
                </a:ln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xmlns="" id="{D7564000-2F69-41D0-9ADB-7E9C68EF4269}"/>
              </a:ext>
            </a:extLst>
          </p:cNvPr>
          <p:cNvSpPr/>
          <p:nvPr/>
        </p:nvSpPr>
        <p:spPr>
          <a:xfrm>
            <a:off x="751997" y="1590674"/>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0" name="Rectangle 9">
            <a:extLst>
              <a:ext uri="{FF2B5EF4-FFF2-40B4-BE49-F238E27FC236}">
                <a16:creationId xmlns:a16="http://schemas.microsoft.com/office/drawing/2014/main" xmlns="" id="{C65EA892-5BAA-4454-803B-39165984FC11}"/>
              </a:ext>
            </a:extLst>
          </p:cNvPr>
          <p:cNvSpPr/>
          <p:nvPr/>
        </p:nvSpPr>
        <p:spPr>
          <a:xfrm rot="10800000">
            <a:off x="5849557" y="3213557"/>
            <a:ext cx="886781" cy="2646878"/>
          </a:xfrm>
          <a:prstGeom prst="rect">
            <a:avLst/>
          </a:prstGeom>
          <a:noFill/>
          <a:ln>
            <a:noFill/>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9525">
                  <a:solidFill>
                    <a:sysClr val="windowText" lastClr="000000"/>
                  </a:solidFill>
                  <a:prstDash val="solid"/>
                </a:ln>
                <a:solidFill>
                  <a:prstClr val="black"/>
                </a:solidFill>
                <a:effectLst>
                  <a:outerShdw blurRad="12700" dist="38100" dir="2700000" algn="tl" rotWithShape="0">
                    <a:prstClr val="white">
                      <a:lumMod val="50000"/>
                    </a:prstClr>
                  </a:outerShdw>
                </a:effectLst>
                <a:uLnTx/>
                <a:uFillTx/>
                <a:latin typeface="Angsana New" panose="02020603050405020304" pitchFamily="18" charset="-34"/>
                <a:ea typeface="+mn-ea"/>
                <a:cs typeface="Angsana New" panose="02020603050405020304" pitchFamily="18" charset="-34"/>
              </a:rPr>
              <a:t>“</a:t>
            </a:r>
          </a:p>
        </p:txBody>
      </p:sp>
      <p:sp>
        <p:nvSpPr>
          <p:cNvPr id="11" name="Rectangle 10">
            <a:extLst>
              <a:ext uri="{FF2B5EF4-FFF2-40B4-BE49-F238E27FC236}">
                <a16:creationId xmlns:a16="http://schemas.microsoft.com/office/drawing/2014/main" xmlns="" id="{011B2AA4-9C50-4B3F-B6F4-3C3E3D7B6BA3}"/>
              </a:ext>
            </a:extLst>
          </p:cNvPr>
          <p:cNvSpPr/>
          <p:nvPr/>
        </p:nvSpPr>
        <p:spPr>
          <a:xfrm>
            <a:off x="1638778" y="2724085"/>
            <a:ext cx="4210778" cy="2123658"/>
          </a:xfrm>
          <a:prstGeom prst="rect">
            <a:avLst/>
          </a:prstGeom>
        </p:spPr>
        <p:txBody>
          <a:bodyPr wrap="square">
            <a:spAutoFit/>
          </a:bodyPr>
          <a:lstStyle/>
          <a:p>
            <a:pPr lvl="0"/>
            <a:r>
              <a:rPr lang="en-US" sz="2000" dirty="0">
                <a:solidFill>
                  <a:prstClr val="black"/>
                </a:solidFill>
                <a:latin typeface="Arial" panose="020B0604020202020204" pitchFamily="34" charset="0"/>
                <a:cs typeface="Arial" panose="020B0604020202020204" pitchFamily="34" charset="0"/>
              </a:rPr>
              <a:t>“In China’s known 4000-year history, no government was elected by counting heads.”</a:t>
            </a:r>
          </a:p>
          <a:p>
            <a:pPr lvl="0"/>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lvl="0"/>
            <a:endParaRPr lang="en-US" sz="2000" dirty="0">
              <a:solidFill>
                <a:prstClr val="black"/>
              </a:solidFill>
              <a:latin typeface="Arial" panose="020B0604020202020204" pitchFamily="34" charset="0"/>
              <a:cs typeface="Arial" panose="020B0604020202020204" pitchFamily="34" charset="0"/>
            </a:endParaRPr>
          </a:p>
          <a:p>
            <a:pPr lvl="0"/>
            <a:endParaRPr lang="en-US" sz="2000" dirty="0">
              <a:solidFill>
                <a:prstClr val="black"/>
              </a:solidFill>
              <a:latin typeface="Arial" panose="020B0604020202020204" pitchFamily="34" charset="0"/>
              <a:cs typeface="Arial" panose="020B0604020202020204" pitchFamily="34" charset="0"/>
            </a:endParaRPr>
          </a:p>
          <a:p>
            <a:pPr lvl="0"/>
            <a:r>
              <a:rPr lang="en-US" sz="1200" dirty="0">
                <a:solidFill>
                  <a:prstClr val="black"/>
                </a:solidFill>
                <a:latin typeface="Arial" panose="020B0604020202020204" pitchFamily="34" charset="0"/>
                <a:cs typeface="Arial" panose="020B0604020202020204" pitchFamily="34" charset="0"/>
              </a:rPr>
              <a:t>			        ~ (Lee, 2000)</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2180107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Asian Values: Lessons from Asia</a:t>
            </a:r>
            <a:endParaRPr lang="en-GB" dirty="0"/>
          </a:p>
        </p:txBody>
      </p:sp>
      <p:sp>
        <p:nvSpPr>
          <p:cNvPr id="4" name="Content Placeholder 3">
            <a:extLst>
              <a:ext uri="{FF2B5EF4-FFF2-40B4-BE49-F238E27FC236}">
                <a16:creationId xmlns:a16="http://schemas.microsoft.com/office/drawing/2014/main" xmlns="" id="{5491D5A9-FB26-46B5-9BED-D5A34F2847E5}"/>
              </a:ext>
            </a:extLst>
          </p:cNvPr>
          <p:cNvSpPr>
            <a:spLocks noGrp="1"/>
          </p:cNvSpPr>
          <p:nvPr>
            <p:ph idx="1"/>
          </p:nvPr>
        </p:nvSpPr>
        <p:spPr>
          <a:xfrm>
            <a:off x="530352" y="1453019"/>
            <a:ext cx="5257499" cy="4723944"/>
          </a:xfrm>
        </p:spPr>
        <p:txBody>
          <a:bodyPr/>
          <a:lstStyle/>
          <a:p>
            <a:r>
              <a:rPr lang="en-US" dirty="0"/>
              <a:t>Asians value different things, such as:</a:t>
            </a:r>
          </a:p>
          <a:p>
            <a:pPr lvl="1"/>
            <a:r>
              <a:rPr lang="en-US" dirty="0"/>
              <a:t>Filial piety</a:t>
            </a:r>
          </a:p>
          <a:p>
            <a:pPr lvl="1"/>
            <a:r>
              <a:rPr lang="en-US" dirty="0"/>
              <a:t>Respect toward authority</a:t>
            </a:r>
          </a:p>
          <a:p>
            <a:pPr lvl="1"/>
            <a:r>
              <a:rPr lang="en-US" dirty="0"/>
              <a:t>Communitarianism</a:t>
            </a:r>
          </a:p>
          <a:p>
            <a:pPr lvl="1"/>
            <a:r>
              <a:rPr lang="en-US" dirty="0"/>
              <a:t>Community before self</a:t>
            </a:r>
          </a:p>
          <a:p>
            <a:pPr lvl="1"/>
            <a:r>
              <a:rPr lang="en-US" dirty="0"/>
              <a:t>Social harmony</a:t>
            </a:r>
          </a:p>
          <a:p>
            <a:pPr lvl="1"/>
            <a:r>
              <a:rPr lang="en-US" dirty="0"/>
              <a:t>Socio-economic prosperity</a:t>
            </a:r>
          </a:p>
          <a:p>
            <a:pPr lvl="1"/>
            <a:r>
              <a:rPr lang="en-US" dirty="0"/>
              <a:t>Consensus, not conflict</a:t>
            </a:r>
          </a:p>
          <a:p>
            <a:r>
              <a:rPr lang="en-US" dirty="0"/>
              <a:t>Therefore, liberal democracy may not be compatible with Asian societies.</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3" name="Rectangle: Beveled 2">
            <a:extLst>
              <a:ext uri="{FF2B5EF4-FFF2-40B4-BE49-F238E27FC236}">
                <a16:creationId xmlns:a16="http://schemas.microsoft.com/office/drawing/2014/main" xmlns="" id="{F8C438EE-D80D-4A0B-929E-EE43D3883978}"/>
              </a:ext>
            </a:extLst>
          </p:cNvPr>
          <p:cNvSpPr/>
          <p:nvPr/>
        </p:nvSpPr>
        <p:spPr>
          <a:xfrm>
            <a:off x="6863024" y="1531498"/>
            <a:ext cx="4019341" cy="3795003"/>
          </a:xfrm>
          <a:prstGeom prst="beve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sp>
        <p:nvSpPr>
          <p:cNvPr id="2" name="Rectangle 1">
            <a:extLst>
              <a:ext uri="{FF2B5EF4-FFF2-40B4-BE49-F238E27FC236}">
                <a16:creationId xmlns:a16="http://schemas.microsoft.com/office/drawing/2014/main" xmlns="" id="{8ED2A43E-1996-4462-B078-84C813D821A0}"/>
              </a:ext>
            </a:extLst>
          </p:cNvPr>
          <p:cNvSpPr/>
          <p:nvPr/>
        </p:nvSpPr>
        <p:spPr>
          <a:xfrm>
            <a:off x="7344791" y="2274837"/>
            <a:ext cx="3055805" cy="2308324"/>
          </a:xfrm>
          <a:prstGeom prst="rect">
            <a:avLst/>
          </a:prstGeom>
        </p:spPr>
        <p:txBody>
          <a:bodyPr wrap="square">
            <a:spAutoFit/>
          </a:bodyPr>
          <a:lstStyle/>
          <a:p>
            <a:pPr marL="342900" indent="-342900">
              <a:buFont typeface="+mj-lt"/>
              <a:buAutoNum type="arabicPeriod"/>
            </a:pPr>
            <a:r>
              <a:rPr lang="en-US" sz="1600" dirty="0">
                <a:solidFill>
                  <a:srgbClr val="333333"/>
                </a:solidFill>
                <a:latin typeface="arial" panose="020B0604020202020204" pitchFamily="34" charset="0"/>
              </a:rPr>
              <a:t>Nation before community and society above self</a:t>
            </a:r>
          </a:p>
          <a:p>
            <a:pPr marL="342900" indent="-342900">
              <a:buFont typeface="+mj-lt"/>
              <a:buAutoNum type="arabicPeriod"/>
            </a:pPr>
            <a:r>
              <a:rPr lang="en-US" sz="1600" dirty="0">
                <a:solidFill>
                  <a:srgbClr val="333333"/>
                </a:solidFill>
                <a:latin typeface="arial" panose="020B0604020202020204" pitchFamily="34" charset="0"/>
              </a:rPr>
              <a:t>Family as the basic unit of society</a:t>
            </a:r>
          </a:p>
          <a:p>
            <a:pPr marL="342900" indent="-342900">
              <a:buFont typeface="+mj-lt"/>
              <a:buAutoNum type="arabicPeriod"/>
            </a:pPr>
            <a:r>
              <a:rPr lang="en-US" sz="1600" dirty="0">
                <a:solidFill>
                  <a:srgbClr val="333333"/>
                </a:solidFill>
                <a:latin typeface="arial" panose="020B0604020202020204" pitchFamily="34" charset="0"/>
              </a:rPr>
              <a:t>Community support and respect for the individual</a:t>
            </a:r>
          </a:p>
          <a:p>
            <a:pPr marL="342900" indent="-342900">
              <a:buFont typeface="+mj-lt"/>
              <a:buAutoNum type="arabicPeriod"/>
            </a:pPr>
            <a:r>
              <a:rPr lang="en-US" sz="1600" dirty="0">
                <a:solidFill>
                  <a:srgbClr val="333333"/>
                </a:solidFill>
                <a:latin typeface="arial" panose="020B0604020202020204" pitchFamily="34" charset="0"/>
              </a:rPr>
              <a:t>Consensus, not conflict</a:t>
            </a:r>
          </a:p>
          <a:p>
            <a:pPr marL="342900" indent="-342900">
              <a:buFont typeface="+mj-lt"/>
              <a:buAutoNum type="arabicPeriod"/>
            </a:pPr>
            <a:r>
              <a:rPr lang="en-US" sz="1600" dirty="0">
                <a:solidFill>
                  <a:srgbClr val="333333"/>
                </a:solidFill>
                <a:latin typeface="arial" panose="020B0604020202020204" pitchFamily="34" charset="0"/>
              </a:rPr>
              <a:t>Racial and religious harmony</a:t>
            </a:r>
            <a:endParaRPr lang="en-GB" sz="1600" dirty="0"/>
          </a:p>
        </p:txBody>
      </p:sp>
      <p:sp>
        <p:nvSpPr>
          <p:cNvPr id="7" name="Rectangle 6">
            <a:extLst>
              <a:ext uri="{FF2B5EF4-FFF2-40B4-BE49-F238E27FC236}">
                <a16:creationId xmlns:a16="http://schemas.microsoft.com/office/drawing/2014/main" xmlns="" id="{21C236DF-F25C-448F-B66C-8B55CD3E1051}"/>
              </a:ext>
            </a:extLst>
          </p:cNvPr>
          <p:cNvSpPr/>
          <p:nvPr/>
        </p:nvSpPr>
        <p:spPr>
          <a:xfrm>
            <a:off x="6863024" y="1516707"/>
            <a:ext cx="4019341" cy="523220"/>
          </a:xfrm>
          <a:prstGeom prst="rect">
            <a:avLst/>
          </a:prstGeom>
        </p:spPr>
        <p:txBody>
          <a:bodyPr wrap="square">
            <a:spAutoFit/>
          </a:bodyPr>
          <a:lstStyle/>
          <a:p>
            <a:pPr algn="ctr"/>
            <a:r>
              <a:rPr lang="en-US" sz="1400" b="1" dirty="0">
                <a:solidFill>
                  <a:srgbClr val="333333"/>
                </a:solidFill>
                <a:latin typeface="arial" panose="020B0604020202020204" pitchFamily="34" charset="0"/>
              </a:rPr>
              <a:t>Singapore’s </a:t>
            </a:r>
          </a:p>
          <a:p>
            <a:pPr algn="ctr"/>
            <a:r>
              <a:rPr lang="en-US" sz="1400" b="1" dirty="0">
                <a:solidFill>
                  <a:srgbClr val="333333"/>
                </a:solidFill>
                <a:latin typeface="arial" panose="020B0604020202020204" pitchFamily="34" charset="0"/>
              </a:rPr>
              <a:t>National Shared Values</a:t>
            </a:r>
            <a:endParaRPr lang="en-GB" sz="1400" b="1" dirty="0"/>
          </a:p>
        </p:txBody>
      </p:sp>
    </p:spTree>
    <p:custDataLst>
      <p:tags r:id="rId1"/>
    </p:custDataLst>
    <p:extLst>
      <p:ext uri="{BB962C8B-B14F-4D97-AF65-F5344CB8AC3E}">
        <p14:creationId xmlns:p14="http://schemas.microsoft.com/office/powerpoint/2010/main" val="3547513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p:txBody>
          <a:bodyPr>
            <a:normAutofit lnSpcReduction="10000"/>
          </a:bodyPr>
          <a:lstStyle/>
          <a:p>
            <a:pPr marL="0" indent="0">
              <a:buNone/>
            </a:pPr>
            <a:r>
              <a:rPr lang="en-US" sz="1400" dirty="0">
                <a:solidFill>
                  <a:schemeClr val="bg1"/>
                </a:solidFill>
              </a:rPr>
              <a:t>Slide 19: jenny on the moon. (n.d.). Young people putting paper ballots to election box. The public brings its decision to the voting box. Voting and election concept. Democratic election. Vector flat illustration. [Vector]. Adobe Stock Images. </a:t>
            </a:r>
            <a:r>
              <a:rPr lang="en-US" sz="1400" dirty="0">
                <a:solidFill>
                  <a:schemeClr val="bg1"/>
                </a:solidFill>
                <a:hlinkClick r:id="rId4"/>
              </a:rPr>
              <a:t>https://stock.adobe.com/sg/images/young-people-putting-paper-ballots-to-election-box-the-public-brings-its-decision-to-the-voting-box-voting-and-election-concept-democratic-election-vector-flat-illustration/375586849</a:t>
            </a:r>
            <a:r>
              <a:rPr lang="en-US" sz="1400" dirty="0">
                <a:solidFill>
                  <a:schemeClr val="bg1"/>
                </a:solidFill>
              </a:rPr>
              <a:t> </a:t>
            </a:r>
          </a:p>
          <a:p>
            <a:pPr marL="0" indent="0">
              <a:buNone/>
            </a:pPr>
            <a:r>
              <a:rPr lang="en-US" sz="1400" dirty="0">
                <a:solidFill>
                  <a:schemeClr val="bg1"/>
                </a:solidFill>
              </a:rPr>
              <a:t>Slide 20: Orientalism (book). (2021, July 15).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5"/>
              </a:rPr>
              <a:t>https://en.wikipedia.org/wiki/Orientalism_(book)</a:t>
            </a:r>
            <a:r>
              <a:rPr lang="en-US" sz="1400" dirty="0">
                <a:solidFill>
                  <a:schemeClr val="bg1"/>
                </a:solidFill>
              </a:rPr>
              <a:t> </a:t>
            </a:r>
          </a:p>
          <a:p>
            <a:pPr marL="0" indent="0">
              <a:buNone/>
            </a:pPr>
            <a:r>
              <a:rPr lang="en-US" sz="1400" dirty="0">
                <a:solidFill>
                  <a:schemeClr val="bg1"/>
                </a:solidFill>
              </a:rPr>
              <a:t>Slide 21: Kishore Mahbubani. (2021, May 24).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6"/>
              </a:rPr>
              <a:t>https://en.wikipedia.org/wiki/Kishore_Mahbubani</a:t>
            </a:r>
            <a:r>
              <a:rPr lang="en-US" sz="1400" dirty="0">
                <a:solidFill>
                  <a:schemeClr val="bg1"/>
                </a:solidFill>
              </a:rPr>
              <a:t> </a:t>
            </a:r>
          </a:p>
          <a:p>
            <a:pPr marL="0" indent="0">
              <a:buNone/>
            </a:pPr>
            <a:r>
              <a:rPr lang="en-US" sz="1400" dirty="0">
                <a:solidFill>
                  <a:schemeClr val="bg1"/>
                </a:solidFill>
              </a:rPr>
              <a:t>Slide 23: Transparency International. (2019, January). Corruption Perceptions Index 2018. </a:t>
            </a:r>
            <a:r>
              <a:rPr lang="en-US" sz="1400" dirty="0">
                <a:solidFill>
                  <a:schemeClr val="bg1"/>
                </a:solidFill>
                <a:hlinkClick r:id="rId7"/>
              </a:rPr>
              <a:t>https://www.transparency.org/en/cpi/2018/index/dnk#</a:t>
            </a:r>
            <a:r>
              <a:rPr lang="en-US" sz="1400" dirty="0">
                <a:solidFill>
                  <a:schemeClr val="bg1"/>
                </a:solidFill>
              </a:rPr>
              <a:t> </a:t>
            </a:r>
          </a:p>
          <a:p>
            <a:pPr marL="0" indent="0">
              <a:buNone/>
            </a:pPr>
            <a:r>
              <a:rPr lang="en-US" sz="1400" dirty="0">
                <a:solidFill>
                  <a:schemeClr val="bg1"/>
                </a:solidFill>
              </a:rPr>
              <a:t>Slide 23: List of countries by GDP (PPP) per capita. (2021, June 28).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8"/>
              </a:rPr>
              <a:t>https://en.wikipedia.org/wiki/List_of_countries_by_GDP_(PPP)_per_capita</a:t>
            </a:r>
            <a:r>
              <a:rPr lang="en-US" sz="1400" dirty="0">
                <a:solidFill>
                  <a:schemeClr val="bg1"/>
                </a:solidFill>
              </a:rPr>
              <a:t> </a:t>
            </a:r>
          </a:p>
          <a:p>
            <a:pPr marL="0" indent="0">
              <a:buNone/>
            </a:pPr>
            <a:r>
              <a:rPr lang="en-US" sz="1400" dirty="0">
                <a:solidFill>
                  <a:schemeClr val="bg1"/>
                </a:solidFill>
              </a:rPr>
              <a:t>Slide 24: Mahbubani, K. (2009). </a:t>
            </a:r>
            <a:r>
              <a:rPr lang="en-US" sz="1400" i="1" dirty="0">
                <a:solidFill>
                  <a:schemeClr val="bg1"/>
                </a:solidFill>
              </a:rPr>
              <a:t>Can Asians Think?.</a:t>
            </a:r>
            <a:r>
              <a:rPr lang="en-US" sz="1400" dirty="0">
                <a:solidFill>
                  <a:schemeClr val="bg1"/>
                </a:solidFill>
              </a:rPr>
              <a:t> (4th ed., Vol. 4). Marshall Cavendish International. </a:t>
            </a:r>
            <a:r>
              <a:rPr lang="en-US" sz="1400" dirty="0">
                <a:solidFill>
                  <a:schemeClr val="bg1"/>
                </a:solidFill>
                <a:hlinkClick r:id="rId9"/>
              </a:rPr>
              <a:t>https://archive.org/details/CanAsiansThink/page/n90/mode/2up</a:t>
            </a:r>
            <a:r>
              <a:rPr lang="en-US" sz="1400" dirty="0">
                <a:solidFill>
                  <a:schemeClr val="bg1"/>
                </a:solidFill>
              </a:rPr>
              <a:t> </a:t>
            </a:r>
          </a:p>
          <a:p>
            <a:pPr marL="0" indent="0">
              <a:buNone/>
            </a:pPr>
            <a:r>
              <a:rPr lang="en-US" sz="1400" dirty="0">
                <a:solidFill>
                  <a:schemeClr val="bg1"/>
                </a:solidFill>
              </a:rPr>
              <a:t>Slide 25: Huntington, S., &amp; Fukuyama, F. (1996). </a:t>
            </a:r>
            <a:r>
              <a:rPr lang="en-US" sz="1400" i="1" dirty="0">
                <a:solidFill>
                  <a:schemeClr val="bg1"/>
                </a:solidFill>
              </a:rPr>
              <a:t>Political Order in Changing Societies</a:t>
            </a:r>
            <a:r>
              <a:rPr lang="en-US" sz="1400" dirty="0">
                <a:solidFill>
                  <a:schemeClr val="bg1"/>
                </a:solidFill>
              </a:rPr>
              <a:t>. Yale University Press. </a:t>
            </a:r>
            <a:r>
              <a:rPr lang="en-US" sz="1400" dirty="0">
                <a:solidFill>
                  <a:schemeClr val="bg1"/>
                </a:solidFill>
                <a:hlinkClick r:id="rId10"/>
              </a:rPr>
              <a:t>http://www.jstor.org/stable/j.ctt1cc2m34</a:t>
            </a:r>
            <a:r>
              <a:rPr lang="en-US" sz="1400" dirty="0">
                <a:solidFill>
                  <a:schemeClr val="bg1"/>
                </a:solidFill>
              </a:rPr>
              <a:t> </a:t>
            </a:r>
          </a:p>
          <a:p>
            <a:pPr marL="0" indent="0">
              <a:buNone/>
            </a:pPr>
            <a:r>
              <a:rPr lang="en-US" sz="1400" dirty="0">
                <a:solidFill>
                  <a:schemeClr val="bg1"/>
                </a:solidFill>
              </a:rPr>
              <a:t>Slide 25: Political Order in Changing Societies. (2020, September 28). In </a:t>
            </a:r>
            <a:r>
              <a:rPr lang="en-US" sz="1400" i="1" dirty="0">
                <a:solidFill>
                  <a:schemeClr val="bg1"/>
                </a:solidFill>
              </a:rPr>
              <a:t>Wikipedia</a:t>
            </a:r>
            <a:r>
              <a:rPr lang="en-US" sz="1400" dirty="0">
                <a:solidFill>
                  <a:schemeClr val="bg1"/>
                </a:solidFill>
              </a:rPr>
              <a:t>. </a:t>
            </a:r>
            <a:r>
              <a:rPr lang="en-US" sz="1400" dirty="0">
                <a:solidFill>
                  <a:schemeClr val="bg1"/>
                </a:solidFill>
                <a:hlinkClick r:id="rId11"/>
              </a:rPr>
              <a:t>https://en.wikipedia.org/wiki/Political_Order_in_Changing_Societies</a:t>
            </a:r>
            <a:r>
              <a:rPr lang="en-US" sz="1400" dirty="0">
                <a:solidFill>
                  <a:schemeClr val="bg1"/>
                </a:solidFill>
              </a:rPr>
              <a:t> </a:t>
            </a:r>
          </a:p>
          <a:p>
            <a:pPr marL="0" indent="0">
              <a:buNone/>
            </a:pPr>
            <a:r>
              <a:rPr lang="en-US" sz="1400" dirty="0">
                <a:solidFill>
                  <a:schemeClr val="bg1"/>
                </a:solidFill>
              </a:rPr>
              <a:t>Slide 26 and 27: Lee, K.Y. (2000). </a:t>
            </a:r>
            <a:r>
              <a:rPr lang="en-US" sz="1400" i="1" dirty="0">
                <a:solidFill>
                  <a:schemeClr val="bg1"/>
                </a:solidFill>
              </a:rPr>
              <a:t>From Third World to First, The Singapore Story: 1965–2000</a:t>
            </a:r>
            <a:r>
              <a:rPr lang="en-US" sz="1400" dirty="0">
                <a:solidFill>
                  <a:schemeClr val="bg1"/>
                </a:solidFill>
              </a:rPr>
              <a:t>. Times Media.</a:t>
            </a: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2569105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Outline</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lstStyle/>
          <a:p>
            <a:pPr marL="0" indent="0">
              <a:buNone/>
            </a:pPr>
            <a:r>
              <a:rPr lang="en-GB" dirty="0"/>
              <a:t>The following topics will be covered in this lecture:</a:t>
            </a:r>
          </a:p>
          <a:p>
            <a:r>
              <a:rPr lang="en-US" dirty="0"/>
              <a:t>Political Systems</a:t>
            </a:r>
          </a:p>
          <a:p>
            <a:r>
              <a:rPr lang="en-US" dirty="0"/>
              <a:t>Democracy</a:t>
            </a:r>
          </a:p>
          <a:p>
            <a:r>
              <a:rPr lang="en-US" dirty="0"/>
              <a:t>Asian Values</a:t>
            </a:r>
          </a:p>
          <a:p>
            <a:r>
              <a:rPr lang="en-US" dirty="0"/>
              <a:t>Conclusion</a:t>
            </a:r>
          </a:p>
        </p:txBody>
      </p:sp>
      <p:sp>
        <p:nvSpPr>
          <p:cNvPr id="22" name="Slide Number Placeholder 14">
            <a:extLst>
              <a:ext uri="{FF2B5EF4-FFF2-40B4-BE49-F238E27FC236}">
                <a16:creationId xmlns:a16="http://schemas.microsoft.com/office/drawing/2014/main" xmlns="" id="{77B33D35-2E65-42A8-ACE4-E9C7895BAAC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858466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a:extLst>
              <a:ext uri="{FF2B5EF4-FFF2-40B4-BE49-F238E27FC236}">
                <a16:creationId xmlns:a16="http://schemas.microsoft.com/office/drawing/2014/main" xmlns="" id="{BFACA1BE-40D3-4461-9419-6A9E9034DC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8198" y="1055076"/>
            <a:ext cx="8383801" cy="5802923"/>
          </a:xfrm>
          <a:prstGeom prst="rect">
            <a:avLst/>
          </a:prstGeom>
        </p:spPr>
      </p:pic>
      <p:pic>
        <p:nvPicPr>
          <p:cNvPr id="13" name="Picture 12" descr="Text&#10;&#10;Description automatically generated">
            <a:extLst>
              <a:ext uri="{FF2B5EF4-FFF2-40B4-BE49-F238E27FC236}">
                <a16:creationId xmlns:a16="http://schemas.microsoft.com/office/drawing/2014/main" xmlns="" id="{A3F7D881-96A0-4FE4-AE93-EDA253D529F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4" name="Rectangle 27">
            <a:extLst>
              <a:ext uri="{FF2B5EF4-FFF2-40B4-BE49-F238E27FC236}">
                <a16:creationId xmlns:a16="http://schemas.microsoft.com/office/drawing/2014/main" xmlns="" id="{19A7C462-3E06-4EC7-BB54-2A9415F6B5C3}"/>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04: Conclusion</a:t>
            </a:r>
          </a:p>
        </p:txBody>
      </p:sp>
      <p:sp>
        <p:nvSpPr>
          <p:cNvPr id="15" name="Rectangle 29">
            <a:extLst>
              <a:ext uri="{FF2B5EF4-FFF2-40B4-BE49-F238E27FC236}">
                <a16:creationId xmlns:a16="http://schemas.microsoft.com/office/drawing/2014/main" xmlns="" id="{701CEAD9-47DA-4C8B-BFA8-BA754C0C435D}"/>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6" name="Text Placeholder 1">
            <a:extLst>
              <a:ext uri="{FF2B5EF4-FFF2-40B4-BE49-F238E27FC236}">
                <a16:creationId xmlns:a16="http://schemas.microsoft.com/office/drawing/2014/main" xmlns="" id="{C59309FB-578A-4D95-8EC7-612DBFA82F98}"/>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7" name="Picture 16">
            <a:extLst>
              <a:ext uri="{FF2B5EF4-FFF2-40B4-BE49-F238E27FC236}">
                <a16:creationId xmlns:a16="http://schemas.microsoft.com/office/drawing/2014/main" xmlns="" id="{5E690E0F-34CD-4991-8127-BBCAE95090E8}"/>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18" name="Text Placeholder 2">
            <a:extLst>
              <a:ext uri="{FF2B5EF4-FFF2-40B4-BE49-F238E27FC236}">
                <a16:creationId xmlns:a16="http://schemas.microsoft.com/office/drawing/2014/main" xmlns="" id="{B9C13873-8FF9-44F7-826D-26C6927886D7}"/>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a:t>
            </a:r>
            <a:r>
              <a:rPr lang="en-GB" dirty="0">
                <a:solidFill>
                  <a:schemeClr val="tx1"/>
                </a:solidFill>
              </a:rPr>
              <a:t>10</a:t>
            </a: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Political Systems</a:t>
            </a:r>
          </a:p>
        </p:txBody>
      </p:sp>
    </p:spTree>
    <p:custDataLst>
      <p:tags r:id="rId1"/>
    </p:custDataLst>
    <p:extLst>
      <p:ext uri="{BB962C8B-B14F-4D97-AF65-F5344CB8AC3E}">
        <p14:creationId xmlns:p14="http://schemas.microsoft.com/office/powerpoint/2010/main" val="2225374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352562" cy="4723944"/>
          </a:xfrm>
        </p:spPr>
        <p:txBody>
          <a:bodyPr/>
          <a:lstStyle/>
          <a:p>
            <a:r>
              <a:rPr lang="en-US" dirty="0"/>
              <a:t>The debate on democracy is extremely ideological and political. But also concerns issues such as justice and philosophical matters such as the trade-off between liberty and security.</a:t>
            </a:r>
          </a:p>
          <a:p>
            <a:r>
              <a:rPr lang="en-US" dirty="0"/>
              <a:t>For example, think of the Trace Together debate.</a:t>
            </a:r>
          </a:p>
          <a:p>
            <a:r>
              <a:rPr lang="en-US" dirty="0"/>
              <a:t>It is a debate which Singapore must contend with especially with the rise of calls for more democratisation.</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4237548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CF07E-28DC-4643-A283-F1B01816C58C}"/>
              </a:ext>
            </a:extLst>
          </p:cNvPr>
          <p:cNvSpPr>
            <a:spLocks noGrp="1"/>
          </p:cNvSpPr>
          <p:nvPr>
            <p:ph type="title"/>
          </p:nvPr>
        </p:nvSpPr>
        <p:spPr/>
        <p:txBody>
          <a:bodyPr/>
          <a:lstStyle/>
          <a:p>
            <a:r>
              <a:rPr lang="en-US" dirty="0"/>
              <a:t>Questions</a:t>
            </a:r>
            <a:endParaRPr lang="en-GB" dirty="0"/>
          </a:p>
        </p:txBody>
      </p:sp>
      <p:sp>
        <p:nvSpPr>
          <p:cNvPr id="3" name="Content Placeholder 2">
            <a:extLst>
              <a:ext uri="{FF2B5EF4-FFF2-40B4-BE49-F238E27FC236}">
                <a16:creationId xmlns:a16="http://schemas.microsoft.com/office/drawing/2014/main" xmlns="" id="{0EBE9535-D317-C34C-8CD9-14B7246AEF14}"/>
              </a:ext>
            </a:extLst>
          </p:cNvPr>
          <p:cNvSpPr>
            <a:spLocks noGrp="1"/>
          </p:cNvSpPr>
          <p:nvPr>
            <p:ph idx="1"/>
          </p:nvPr>
        </p:nvSpPr>
        <p:spPr>
          <a:xfrm>
            <a:off x="528529" y="1453019"/>
            <a:ext cx="6186307" cy="4723944"/>
          </a:xfrm>
        </p:spPr>
        <p:txBody>
          <a:bodyPr/>
          <a:lstStyle/>
          <a:p>
            <a:r>
              <a:rPr lang="en-US" dirty="0"/>
              <a:t>Is liberal democracy universal?</a:t>
            </a:r>
          </a:p>
          <a:p>
            <a:r>
              <a:rPr lang="en-US" dirty="0"/>
              <a:t>Do Asians really value different things?</a:t>
            </a:r>
          </a:p>
          <a:p>
            <a:r>
              <a:rPr lang="en-US" dirty="0"/>
              <a:t>How do we prove this?</a:t>
            </a:r>
          </a:p>
          <a:p>
            <a:r>
              <a:rPr lang="en-US" dirty="0"/>
              <a:t>Do Western countries have credibility to export democracy and human rights?</a:t>
            </a:r>
          </a:p>
          <a:p>
            <a:r>
              <a:rPr lang="en-US" dirty="0"/>
              <a:t>Even if the messenger is flawed, does that mean the message should be ignored?</a:t>
            </a:r>
          </a:p>
        </p:txBody>
      </p:sp>
      <p:sp>
        <p:nvSpPr>
          <p:cNvPr id="8" name="Slide Number Placeholder 7">
            <a:extLst>
              <a:ext uri="{FF2B5EF4-FFF2-40B4-BE49-F238E27FC236}">
                <a16:creationId xmlns:a16="http://schemas.microsoft.com/office/drawing/2014/main" xmlns="" id="{90EA3DCB-C683-ED41-9A1F-AEAF91FF25BA}"/>
              </a:ext>
            </a:extLst>
          </p:cNvPr>
          <p:cNvSpPr>
            <a:spLocks noGrp="1"/>
          </p:cNvSpPr>
          <p:nvPr>
            <p:ph type="sldNum" sz="quarter" idx="11"/>
          </p:nvPr>
        </p:nvSpPr>
        <p:spPr/>
        <p:txBody>
          <a:bodyPr/>
          <a:lstStyle/>
          <a:p>
            <a:pPr lvl="0"/>
            <a:fld id="{DCCDAF49-C2BC-4840-A69D-46A51E9AF11C}" type="slidenum">
              <a:rPr lang="en-GB" noProof="0" smtClean="0"/>
              <a:pPr lvl="0"/>
              <a:t>32</a:t>
            </a:fld>
            <a:endParaRPr lang="en-GB" noProof="0" dirty="0"/>
          </a:p>
        </p:txBody>
      </p:sp>
    </p:spTree>
    <p:custDataLst>
      <p:tags r:id="rId1"/>
    </p:custDataLst>
    <p:extLst>
      <p:ext uri="{BB962C8B-B14F-4D97-AF65-F5344CB8AC3E}">
        <p14:creationId xmlns:p14="http://schemas.microsoft.com/office/powerpoint/2010/main" val="23608694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30: jenny on the moon. (n.d.). Young people putting paper ballots to election box. The public brings its decision to the voting box. Voting and election concept. Democratic election. Vector flat illustration. [Vector]. Adobe Stock Images. </a:t>
            </a:r>
            <a:r>
              <a:rPr lang="en-US" sz="1400" dirty="0">
                <a:solidFill>
                  <a:schemeClr val="bg1"/>
                </a:solidFill>
                <a:hlinkClick r:id="rId3"/>
              </a:rPr>
              <a:t>https://stock.adobe.com/sg/images/young-people-putting-paper-ballots-to-election-box-the-public-brings-its-decision-to-the-voting-box-voting-and-election-concept-democratic-election-vector-flat-illustration/375586849</a:t>
            </a:r>
            <a:r>
              <a:rPr lang="en-US" sz="1400" dirty="0">
                <a:solidFill>
                  <a:schemeClr val="bg1"/>
                </a:solidFill>
              </a:rPr>
              <a:t> </a:t>
            </a:r>
          </a:p>
          <a:p>
            <a:pPr marL="0" indent="0">
              <a:buNone/>
            </a:pPr>
            <a:endParaRPr lang="en-US" sz="1400" dirty="0">
              <a:solidFill>
                <a:schemeClr val="bg1"/>
              </a:solidFill>
            </a:endParaRP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503178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71C62"/>
        </a:solidFill>
        <a:effectLst/>
      </p:bgPr>
    </p:bg>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xmlns="" id="{FEC2910B-8F1E-4040-B2A2-88E97A4F908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4" name="Picture 3" descr="Text&#10;&#10;Description automatically generated">
            <a:extLst>
              <a:ext uri="{FF2B5EF4-FFF2-40B4-BE49-F238E27FC236}">
                <a16:creationId xmlns:a16="http://schemas.microsoft.com/office/drawing/2014/main" xmlns="" id="{E6F55B31-491F-429F-813F-CEF56EFB0AC5}"/>
              </a:ext>
            </a:extLst>
          </p:cNvPr>
          <p:cNvPicPr>
            <a:picLocks noChangeAspect="1"/>
          </p:cNvPicPr>
          <p:nvPr/>
        </p:nvPicPr>
        <p:blipFill>
          <a:blip r:embed="rId3"/>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580543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descr="Graphical user interface&#10;&#10;Description automatically generated">
            <a:extLst>
              <a:ext uri="{FF2B5EF4-FFF2-40B4-BE49-F238E27FC236}">
                <a16:creationId xmlns:a16="http://schemas.microsoft.com/office/drawing/2014/main" xmlns="" id="{56545392-1224-40DD-AE2E-58343179246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8198" y="1055076"/>
            <a:ext cx="8383801" cy="5802923"/>
          </a:xfrm>
          <a:prstGeom prst="rect">
            <a:avLst/>
          </a:prstGeom>
        </p:spPr>
      </p:pic>
      <p:pic>
        <p:nvPicPr>
          <p:cNvPr id="12" name="Picture 11" descr="Text&#10;&#10;Description automatically generated">
            <a:extLst>
              <a:ext uri="{FF2B5EF4-FFF2-40B4-BE49-F238E27FC236}">
                <a16:creationId xmlns:a16="http://schemas.microsoft.com/office/drawing/2014/main" xmlns="" id="{001DE4C3-E72F-40D1-A9BA-FFA7F3E54F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3" name="Rectangle 27">
            <a:extLst>
              <a:ext uri="{FF2B5EF4-FFF2-40B4-BE49-F238E27FC236}">
                <a16:creationId xmlns:a16="http://schemas.microsoft.com/office/drawing/2014/main" xmlns="" id="{AB2981AA-2737-4659-948F-8FD365E70FF4}"/>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01: Political Systems</a:t>
            </a:r>
          </a:p>
        </p:txBody>
      </p:sp>
      <p:sp>
        <p:nvSpPr>
          <p:cNvPr id="14" name="Rectangle 29">
            <a:extLst>
              <a:ext uri="{FF2B5EF4-FFF2-40B4-BE49-F238E27FC236}">
                <a16:creationId xmlns:a16="http://schemas.microsoft.com/office/drawing/2014/main" xmlns="" id="{57E9A112-6C7B-494C-BFC9-BCC5BAF48106}"/>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5" name="Text Placeholder 1">
            <a:extLst>
              <a:ext uri="{FF2B5EF4-FFF2-40B4-BE49-F238E27FC236}">
                <a16:creationId xmlns:a16="http://schemas.microsoft.com/office/drawing/2014/main" xmlns="" id="{C0ABE494-8A77-42C9-BED8-446E2D0EC547}"/>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6" name="Picture 15">
            <a:extLst>
              <a:ext uri="{FF2B5EF4-FFF2-40B4-BE49-F238E27FC236}">
                <a16:creationId xmlns:a16="http://schemas.microsoft.com/office/drawing/2014/main" xmlns="" id="{73FFEE63-8482-4D4D-9EFE-4BFF4EB4B606}"/>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17" name="Text Placeholder 2">
            <a:extLst>
              <a:ext uri="{FF2B5EF4-FFF2-40B4-BE49-F238E27FC236}">
                <a16:creationId xmlns:a16="http://schemas.microsoft.com/office/drawing/2014/main" xmlns="" id="{23446001-4C54-4F2B-A8F8-3EEE567BABD0}"/>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a:t>
            </a:r>
            <a:r>
              <a:rPr lang="en-GB" dirty="0">
                <a:solidFill>
                  <a:schemeClr val="tx1"/>
                </a:solidFill>
              </a:rPr>
              <a:t>10</a:t>
            </a: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Political Systems</a:t>
            </a:r>
          </a:p>
        </p:txBody>
      </p:sp>
    </p:spTree>
    <p:custDataLst>
      <p:tags r:id="rId1"/>
    </p:custDataLst>
    <p:extLst>
      <p:ext uri="{BB962C8B-B14F-4D97-AF65-F5344CB8AC3E}">
        <p14:creationId xmlns:p14="http://schemas.microsoft.com/office/powerpoint/2010/main" val="2387696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Political Systems</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a:xfrm>
            <a:off x="530352" y="1453019"/>
            <a:ext cx="5260848" cy="4723944"/>
          </a:xfrm>
        </p:spPr>
        <p:txBody>
          <a:bodyPr/>
          <a:lstStyle/>
          <a:p>
            <a:pPr marL="0" indent="0">
              <a:buNone/>
            </a:pPr>
            <a:r>
              <a:rPr lang="en-US" b="1" dirty="0"/>
              <a:t>Democracy</a:t>
            </a:r>
          </a:p>
          <a:p>
            <a:r>
              <a:rPr lang="en-US" dirty="0"/>
              <a:t>A system where the individual is at the heart of the polity.</a:t>
            </a:r>
          </a:p>
          <a:p>
            <a:r>
              <a:rPr lang="en-US" dirty="0"/>
              <a:t>Individual freedoms and rights are protected.</a:t>
            </a:r>
          </a:p>
          <a:p>
            <a:r>
              <a:rPr lang="en-US" dirty="0"/>
              <a:t>Powers of the executive are constrained.</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a:xfrm>
            <a:off x="9299532" y="6356350"/>
            <a:ext cx="2743200" cy="365125"/>
          </a:xfrm>
        </p:spPr>
        <p:txBody>
          <a:bodyPr/>
          <a:lstStyle/>
          <a:p>
            <a:fld id="{DCCDAF49-C2BC-4840-A69D-46A51E9AF11C}" type="slidenum">
              <a:rPr lang="en-GB" smtClean="0"/>
              <a:pPr/>
              <a:t>5</a:t>
            </a:fld>
            <a:endParaRPr lang="en-GB" dirty="0"/>
          </a:p>
        </p:txBody>
      </p:sp>
      <p:sp>
        <p:nvSpPr>
          <p:cNvPr id="8" name="Content Placeholder 5">
            <a:extLst>
              <a:ext uri="{FF2B5EF4-FFF2-40B4-BE49-F238E27FC236}">
                <a16:creationId xmlns:a16="http://schemas.microsoft.com/office/drawing/2014/main" xmlns="" id="{FD4E0665-F859-469B-BA04-44E884BEB2D9}"/>
              </a:ext>
            </a:extLst>
          </p:cNvPr>
          <p:cNvSpPr txBox="1">
            <a:spLocks/>
          </p:cNvSpPr>
          <p:nvPr/>
        </p:nvSpPr>
        <p:spPr>
          <a:xfrm>
            <a:off x="5791200" y="1453019"/>
            <a:ext cx="5254752" cy="472394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Courier New" panose="02070309020205020404" pitchFamily="49" charset="0"/>
              <a:buChar char="o"/>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Autocracy</a:t>
            </a:r>
          </a:p>
          <a:p>
            <a:r>
              <a:rPr lang="en-US" dirty="0"/>
              <a:t>Powers of the executive are less constrained.</a:t>
            </a:r>
          </a:p>
          <a:p>
            <a:r>
              <a:rPr lang="en-US" dirty="0"/>
              <a:t>Decision-making powers are in the hands of fewer people than in a democracy.</a:t>
            </a:r>
          </a:p>
        </p:txBody>
      </p:sp>
    </p:spTree>
    <p:custDataLst>
      <p:tags r:id="rId1"/>
    </p:custDataLst>
    <p:extLst>
      <p:ext uri="{BB962C8B-B14F-4D97-AF65-F5344CB8AC3E}">
        <p14:creationId xmlns:p14="http://schemas.microsoft.com/office/powerpoint/2010/main" val="160682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CFEB3B-832D-4BB8-8B1E-1B2833EBFDEB}"/>
              </a:ext>
            </a:extLst>
          </p:cNvPr>
          <p:cNvSpPr>
            <a:spLocks noGrp="1"/>
          </p:cNvSpPr>
          <p:nvPr>
            <p:ph type="title"/>
          </p:nvPr>
        </p:nvSpPr>
        <p:spPr/>
        <p:txBody>
          <a:bodyPr/>
          <a:lstStyle/>
          <a:p>
            <a:r>
              <a:rPr lang="en-US" u="sng" dirty="0">
                <a:solidFill>
                  <a:schemeClr val="bg1"/>
                </a:solidFill>
              </a:rPr>
              <a:t>Acknowledgements</a:t>
            </a:r>
            <a:r>
              <a:rPr lang="en-US" dirty="0">
                <a:solidFill>
                  <a:schemeClr val="bg1"/>
                </a:solidFill>
              </a:rPr>
              <a:t>:</a:t>
            </a:r>
            <a:endParaRPr lang="en-GB" dirty="0">
              <a:solidFill>
                <a:schemeClr val="bg1"/>
              </a:solidFill>
            </a:endParaRPr>
          </a:p>
        </p:txBody>
      </p:sp>
      <p:sp>
        <p:nvSpPr>
          <p:cNvPr id="9" name="Content Placeholder 8">
            <a:extLst>
              <a:ext uri="{FF2B5EF4-FFF2-40B4-BE49-F238E27FC236}">
                <a16:creationId xmlns:a16="http://schemas.microsoft.com/office/drawing/2014/main" xmlns="" id="{4F7EABB7-0A34-496F-A898-0B2369A0977D}"/>
              </a:ext>
            </a:extLst>
          </p:cNvPr>
          <p:cNvSpPr>
            <a:spLocks noGrp="1"/>
          </p:cNvSpPr>
          <p:nvPr>
            <p:ph idx="1"/>
          </p:nvPr>
        </p:nvSpPr>
        <p:spPr/>
        <p:txBody>
          <a:bodyPr>
            <a:normAutofit/>
          </a:bodyPr>
          <a:lstStyle/>
          <a:p>
            <a:pPr marL="0" indent="0">
              <a:buNone/>
            </a:pPr>
            <a:r>
              <a:rPr lang="en-US" sz="1400" dirty="0">
                <a:solidFill>
                  <a:schemeClr val="bg1"/>
                </a:solidFill>
              </a:rPr>
              <a:t>Slide 1 and 4: jenny on the moon. (n.d.). Young people putting paper ballots to election box. The public brings its decision to the voting box. Voting and election concept. Democratic election. Vector flat illustration. [Vector]. Adobe Stock Images. </a:t>
            </a:r>
            <a:r>
              <a:rPr lang="en-US" sz="1400" dirty="0">
                <a:solidFill>
                  <a:schemeClr val="bg1"/>
                </a:solidFill>
                <a:hlinkClick r:id="rId3"/>
              </a:rPr>
              <a:t>https://stock.adobe.com/sg/images/young-people-putting-paper-ballots-to-election-box-the-public-brings-its-decision-to-the-voting-box-voting-and-election-concept-democratic-election-vector-flat-illustration/375586849</a:t>
            </a:r>
            <a:r>
              <a:rPr lang="en-US" sz="1400" dirty="0">
                <a:solidFill>
                  <a:schemeClr val="bg1"/>
                </a:solidFill>
              </a:rPr>
              <a:t> </a:t>
            </a:r>
          </a:p>
        </p:txBody>
      </p:sp>
      <p:sp>
        <p:nvSpPr>
          <p:cNvPr id="4" name="Slide Number Placeholder 3">
            <a:extLst>
              <a:ext uri="{FF2B5EF4-FFF2-40B4-BE49-F238E27FC236}">
                <a16:creationId xmlns:a16="http://schemas.microsoft.com/office/drawing/2014/main" xmlns="" id="{500B82B4-FA8D-44A7-83F9-42A1CBC14CA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01303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a:extLst>
              <a:ext uri="{FF2B5EF4-FFF2-40B4-BE49-F238E27FC236}">
                <a16:creationId xmlns:a16="http://schemas.microsoft.com/office/drawing/2014/main" xmlns="" id="{80D37C74-00AA-49A6-97A0-9D8CDBD1E77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8198" y="1055076"/>
            <a:ext cx="8383801" cy="5802923"/>
          </a:xfrm>
          <a:prstGeom prst="rect">
            <a:avLst/>
          </a:prstGeom>
        </p:spPr>
      </p:pic>
      <p:pic>
        <p:nvPicPr>
          <p:cNvPr id="13" name="Picture 12" descr="Text&#10;&#10;Description automatically generated">
            <a:extLst>
              <a:ext uri="{FF2B5EF4-FFF2-40B4-BE49-F238E27FC236}">
                <a16:creationId xmlns:a16="http://schemas.microsoft.com/office/drawing/2014/main" xmlns="" id="{A826DE88-A83C-4C71-B859-AF563B4098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277" y="409019"/>
            <a:ext cx="2107766" cy="754580"/>
          </a:xfrm>
          <a:prstGeom prst="rect">
            <a:avLst/>
          </a:prstGeom>
        </p:spPr>
      </p:pic>
      <p:sp>
        <p:nvSpPr>
          <p:cNvPr id="14" name="Rectangle 27">
            <a:extLst>
              <a:ext uri="{FF2B5EF4-FFF2-40B4-BE49-F238E27FC236}">
                <a16:creationId xmlns:a16="http://schemas.microsoft.com/office/drawing/2014/main" xmlns="" id="{9A9E163F-868D-41EA-9890-D83677800D8B}"/>
              </a:ext>
            </a:extLst>
          </p:cNvPr>
          <p:cNvSpPr txBox="1">
            <a:spLocks noChangeArrowheads="1"/>
          </p:cNvSpPr>
          <p:nvPr/>
        </p:nvSpPr>
        <p:spPr>
          <a:xfrm>
            <a:off x="349685" y="3873088"/>
            <a:ext cx="4946215" cy="127655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Topic 02: Democracy</a:t>
            </a:r>
          </a:p>
        </p:txBody>
      </p:sp>
      <p:sp>
        <p:nvSpPr>
          <p:cNvPr id="15" name="Rectangle 29">
            <a:extLst>
              <a:ext uri="{FF2B5EF4-FFF2-40B4-BE49-F238E27FC236}">
                <a16:creationId xmlns:a16="http://schemas.microsoft.com/office/drawing/2014/main" xmlns="" id="{C81FBF65-6E8D-47CC-82FA-FF50C14721C9}"/>
              </a:ext>
            </a:extLst>
          </p:cNvPr>
          <p:cNvSpPr txBox="1">
            <a:spLocks noChangeArrowheads="1"/>
          </p:cNvSpPr>
          <p:nvPr/>
        </p:nvSpPr>
        <p:spPr>
          <a:xfrm>
            <a:off x="349685" y="5274655"/>
            <a:ext cx="4946215" cy="451802"/>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spcAft>
                <a:spcPts val="800"/>
              </a:spcAft>
              <a:buFont typeface="System Font Regular"/>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spcAft>
                <a:spcPts val="800"/>
              </a:spcAft>
              <a:buFont typeface="System Font Regular"/>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spcAft>
                <a:spcPts val="800"/>
              </a:spcAft>
              <a:buFont typeface="System Font Regular"/>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Prof Walid Jumblatt Bin Abdullah</a:t>
            </a:r>
          </a:p>
        </p:txBody>
      </p:sp>
      <p:sp>
        <p:nvSpPr>
          <p:cNvPr id="16" name="Text Placeholder 1">
            <a:extLst>
              <a:ext uri="{FF2B5EF4-FFF2-40B4-BE49-F238E27FC236}">
                <a16:creationId xmlns:a16="http://schemas.microsoft.com/office/drawing/2014/main" xmlns="" id="{12A22027-7BB6-438E-AA0F-B610E28ECB7A}"/>
              </a:ext>
            </a:extLst>
          </p:cNvPr>
          <p:cNvSpPr txBox="1">
            <a:spLocks/>
          </p:cNvSpPr>
          <p:nvPr/>
        </p:nvSpPr>
        <p:spPr>
          <a:xfrm>
            <a:off x="349200" y="2664833"/>
            <a:ext cx="4946700" cy="51126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CC0003 Ethics and Civics in a Multicultural World</a:t>
            </a:r>
            <a:endParaRPr kumimoji="0" lang="en-GB"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7" name="Picture 16">
            <a:extLst>
              <a:ext uri="{FF2B5EF4-FFF2-40B4-BE49-F238E27FC236}">
                <a16:creationId xmlns:a16="http://schemas.microsoft.com/office/drawing/2014/main" xmlns="" id="{169B02FA-42E4-42C9-BC07-CA5DACCA2AFB}"/>
              </a:ext>
            </a:extLst>
          </p:cNvPr>
          <p:cNvPicPr>
            <a:picLocks noChangeAspect="1"/>
          </p:cNvPicPr>
          <p:nvPr/>
        </p:nvPicPr>
        <p:blipFill>
          <a:blip r:embed="rId5">
            <a:extLst>
              <a:ext uri="{BEBA8EAE-BF5A-486C-A8C5-ECC9F3942E4B}">
                <a14:imgProps xmlns:a14="http://schemas.microsoft.com/office/drawing/2010/main">
                  <a14:imgLayer r:embed="rId6">
                    <a14:imgEffect>
                      <a14:artisticPencilSketch/>
                    </a14:imgEffect>
                    <a14:imgEffect>
                      <a14:brightnessContrast bright="-40000" contrast="-40000"/>
                    </a14:imgEffect>
                  </a14:imgLayer>
                </a14:imgProps>
              </a:ext>
            </a:extLst>
          </a:blip>
          <a:stretch>
            <a:fillRect/>
          </a:stretch>
        </p:blipFill>
        <p:spPr>
          <a:xfrm>
            <a:off x="444277" y="5834954"/>
            <a:ext cx="4320000" cy="161000"/>
          </a:xfrm>
          <a:prstGeom prst="rect">
            <a:avLst/>
          </a:prstGeom>
        </p:spPr>
      </p:pic>
      <p:sp>
        <p:nvSpPr>
          <p:cNvPr id="18" name="Text Placeholder 2">
            <a:extLst>
              <a:ext uri="{FF2B5EF4-FFF2-40B4-BE49-F238E27FC236}">
                <a16:creationId xmlns:a16="http://schemas.microsoft.com/office/drawing/2014/main" xmlns="" id="{D5131DA9-795E-442B-9DD7-85CD07557CAC}"/>
              </a:ext>
            </a:extLst>
          </p:cNvPr>
          <p:cNvSpPr txBox="1">
            <a:spLocks/>
          </p:cNvSpPr>
          <p:nvPr/>
        </p:nvSpPr>
        <p:spPr>
          <a:xfrm>
            <a:off x="349250" y="3421286"/>
            <a:ext cx="4946215" cy="45180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spcAft>
                <a:spcPts val="800"/>
              </a:spcAft>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800"/>
              </a:spcAft>
              <a:buFont typeface="System Font Regular"/>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800"/>
              </a:spcAft>
              <a:buClrTx/>
              <a:buSzTx/>
              <a:buFont typeface="Arial" panose="020B0604020202020204" pitchFamily="34" charset="0"/>
              <a:buNone/>
              <a:tabLst/>
              <a:defRPr/>
            </a:pP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Week </a:t>
            </a:r>
            <a:r>
              <a:rPr lang="en-GB" dirty="0">
                <a:solidFill>
                  <a:schemeClr val="tx1"/>
                </a:solidFill>
              </a:rPr>
              <a:t>10</a:t>
            </a:r>
            <a:r>
              <a:rPr kumimoji="0" lang="en-GB"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Political Systems</a:t>
            </a:r>
          </a:p>
        </p:txBody>
      </p:sp>
    </p:spTree>
    <p:custDataLst>
      <p:tags r:id="rId1"/>
    </p:custDataLst>
    <p:extLst>
      <p:ext uri="{BB962C8B-B14F-4D97-AF65-F5344CB8AC3E}">
        <p14:creationId xmlns:p14="http://schemas.microsoft.com/office/powerpoint/2010/main" val="387262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Democracy: History</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lstStyle/>
          <a:p>
            <a:pPr marL="0" indent="0">
              <a:buNone/>
            </a:pPr>
            <a:r>
              <a:rPr lang="en-US" dirty="0"/>
              <a:t>Liberal Democracy</a:t>
            </a:r>
          </a:p>
          <a:p>
            <a:r>
              <a:rPr lang="en-US" dirty="0"/>
              <a:t>Existed in some form in Britain</a:t>
            </a:r>
          </a:p>
          <a:p>
            <a:r>
              <a:rPr lang="en-US" dirty="0"/>
              <a:t>Ideals from French Revolution</a:t>
            </a:r>
          </a:p>
          <a:p>
            <a:pPr lvl="1"/>
            <a:r>
              <a:rPr lang="en-US" dirty="0"/>
              <a:t>Liberty, Fraternity and Equality</a:t>
            </a:r>
          </a:p>
          <a:p>
            <a:r>
              <a:rPr lang="en-US" dirty="0"/>
              <a:t>Realised in the American Revolution (to some extent)</a:t>
            </a:r>
          </a:p>
          <a:p>
            <a:r>
              <a:rPr lang="en-US" dirty="0"/>
              <a:t>Standard which the world is judged by today</a:t>
            </a:r>
          </a:p>
          <a:p>
            <a:pPr lvl="1"/>
            <a:r>
              <a:rPr lang="en-US" dirty="0"/>
              <a:t>Due to Western hegemony</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a:xfrm>
            <a:off x="9299532" y="6356350"/>
            <a:ext cx="2743200" cy="365125"/>
          </a:xfrm>
        </p:spPr>
        <p:txBody>
          <a:bodyPr/>
          <a:lstStyle/>
          <a:p>
            <a:fld id="{DCCDAF49-C2BC-4840-A69D-46A51E9AF11C}" type="slidenum">
              <a:rPr lang="en-GB" smtClean="0"/>
              <a:pPr/>
              <a:t>8</a:t>
            </a:fld>
            <a:endParaRPr lang="en-GB" dirty="0"/>
          </a:p>
        </p:txBody>
      </p:sp>
    </p:spTree>
    <p:custDataLst>
      <p:tags r:id="rId1"/>
    </p:custDataLst>
    <p:extLst>
      <p:ext uri="{BB962C8B-B14F-4D97-AF65-F5344CB8AC3E}">
        <p14:creationId xmlns:p14="http://schemas.microsoft.com/office/powerpoint/2010/main" val="3547744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F4E44AD-AF24-C74A-8524-2A218E7D73A2}"/>
              </a:ext>
            </a:extLst>
          </p:cNvPr>
          <p:cNvSpPr>
            <a:spLocks noGrp="1"/>
          </p:cNvSpPr>
          <p:nvPr>
            <p:ph type="title"/>
          </p:nvPr>
        </p:nvSpPr>
        <p:spPr/>
        <p:txBody>
          <a:bodyPr/>
          <a:lstStyle/>
          <a:p>
            <a:r>
              <a:rPr lang="en-US" dirty="0"/>
              <a:t>Democracy: Features</a:t>
            </a:r>
            <a:endParaRPr lang="en-GB" dirty="0"/>
          </a:p>
        </p:txBody>
      </p:sp>
      <p:sp>
        <p:nvSpPr>
          <p:cNvPr id="6" name="Content Placeholder 5">
            <a:extLst>
              <a:ext uri="{FF2B5EF4-FFF2-40B4-BE49-F238E27FC236}">
                <a16:creationId xmlns:a16="http://schemas.microsoft.com/office/drawing/2014/main" xmlns="" id="{50180E02-B0CC-B647-B48F-CBF0F98503A6}"/>
              </a:ext>
            </a:extLst>
          </p:cNvPr>
          <p:cNvSpPr>
            <a:spLocks noGrp="1"/>
          </p:cNvSpPr>
          <p:nvPr>
            <p:ph idx="1"/>
          </p:nvPr>
        </p:nvSpPr>
        <p:spPr/>
        <p:txBody>
          <a:bodyPr/>
          <a:lstStyle/>
          <a:p>
            <a:pPr marL="0" indent="0">
              <a:buNone/>
            </a:pPr>
            <a:r>
              <a:rPr lang="en-US" dirty="0"/>
              <a:t>Here are some basic features of democracy:</a:t>
            </a:r>
          </a:p>
          <a:p>
            <a:r>
              <a:rPr lang="en-US" dirty="0"/>
              <a:t>Free and fair elections</a:t>
            </a:r>
          </a:p>
          <a:p>
            <a:r>
              <a:rPr lang="en-US" dirty="0"/>
              <a:t>Separation of powers</a:t>
            </a:r>
          </a:p>
          <a:p>
            <a:r>
              <a:rPr lang="en-US" dirty="0"/>
              <a:t>Individual freedoms</a:t>
            </a:r>
          </a:p>
          <a:p>
            <a:pPr lvl="1"/>
            <a:r>
              <a:rPr lang="en-US" dirty="0"/>
              <a:t>Freedom of speech</a:t>
            </a:r>
          </a:p>
          <a:p>
            <a:pPr lvl="1"/>
            <a:r>
              <a:rPr lang="en-US" dirty="0"/>
              <a:t>Freedom of assembly</a:t>
            </a:r>
          </a:p>
          <a:p>
            <a:r>
              <a:rPr lang="en-US" dirty="0"/>
              <a:t>Free press/ media</a:t>
            </a:r>
          </a:p>
          <a:p>
            <a:pPr lvl="1"/>
            <a:r>
              <a:rPr lang="en-US" dirty="0"/>
              <a:t>Fourth estate</a:t>
            </a:r>
          </a:p>
          <a:p>
            <a:r>
              <a:rPr lang="en-US" dirty="0"/>
              <a:t>Independent judiciary</a:t>
            </a:r>
          </a:p>
          <a:p>
            <a:r>
              <a:rPr lang="en-US" dirty="0"/>
              <a:t>Procedural + substantive aspects of a democracy</a:t>
            </a:r>
          </a:p>
          <a:p>
            <a:r>
              <a:rPr lang="en-US" dirty="0"/>
              <a:t>Elections maketh not a democracy</a:t>
            </a:r>
          </a:p>
        </p:txBody>
      </p:sp>
      <p:sp>
        <p:nvSpPr>
          <p:cNvPr id="16" name="Slide Number Placeholder 14">
            <a:extLst>
              <a:ext uri="{FF2B5EF4-FFF2-40B4-BE49-F238E27FC236}">
                <a16:creationId xmlns:a16="http://schemas.microsoft.com/office/drawing/2014/main" xmlns="" id="{73EBD3A4-EB2B-4C00-B57E-B3F79B1E6645}"/>
              </a:ext>
            </a:extLst>
          </p:cNvPr>
          <p:cNvSpPr>
            <a:spLocks noGrp="1"/>
          </p:cNvSpPr>
          <p:nvPr>
            <p:ph type="sldNum" sz="quarter" idx="11"/>
          </p:nvPr>
        </p:nvSpPr>
        <p:spPr>
          <a:xfrm>
            <a:off x="9299532"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CDAF49-C2BC-4840-A69D-46A51E9AF11C}" type="slidenum">
              <a:rPr kumimoji="0" lang="en-GB"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2" name="Picture 1">
            <a:extLst>
              <a:ext uri="{FF2B5EF4-FFF2-40B4-BE49-F238E27FC236}">
                <a16:creationId xmlns:a16="http://schemas.microsoft.com/office/drawing/2014/main" xmlns="" id="{376E1F62-177B-4A0D-A61E-46117790AC3E}"/>
              </a:ext>
            </a:extLst>
          </p:cNvPr>
          <p:cNvPicPr>
            <a:picLocks noChangeAspect="1"/>
          </p:cNvPicPr>
          <p:nvPr/>
        </p:nvPicPr>
        <p:blipFill>
          <a:blip r:embed="rId3"/>
          <a:stretch>
            <a:fillRect/>
          </a:stretch>
        </p:blipFill>
        <p:spPr>
          <a:xfrm>
            <a:off x="6638560" y="1633889"/>
            <a:ext cx="4879848" cy="3448738"/>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552088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b4sDXXrJ"/>
  <p:tag name="ARTICULATE_DESIGN_ID_1_OFFICE THEME" val="ic015VfJ"/>
  <p:tag name="ARTICULATE_SLIDE_COUNT" val="34"/>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1133</TotalTime>
  <Words>2060</Words>
  <Application>Microsoft Office PowerPoint</Application>
  <PresentationFormat>Widescreen</PresentationFormat>
  <Paragraphs>302</Paragraphs>
  <Slides>34</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Angsana New</vt:lpstr>
      <vt:lpstr>Arial</vt:lpstr>
      <vt:lpstr>Arial</vt:lpstr>
      <vt:lpstr>Calibri</vt:lpstr>
      <vt:lpstr>Courier New</vt:lpstr>
      <vt:lpstr>Wingdings</vt:lpstr>
      <vt:lpstr>Office Theme</vt:lpstr>
      <vt:lpstr>1_Office Theme</vt:lpstr>
      <vt:lpstr>PowerPoint Presentation</vt:lpstr>
      <vt:lpstr>Learning Objectives</vt:lpstr>
      <vt:lpstr>Outline</vt:lpstr>
      <vt:lpstr>PowerPoint Presentation</vt:lpstr>
      <vt:lpstr>Political Systems</vt:lpstr>
      <vt:lpstr>Acknowledgements:</vt:lpstr>
      <vt:lpstr>PowerPoint Presentation</vt:lpstr>
      <vt:lpstr>Democracy: History</vt:lpstr>
      <vt:lpstr>Democracy: Features</vt:lpstr>
      <vt:lpstr>Democracy: The Case For It</vt:lpstr>
      <vt:lpstr>Democracy: The Case For It</vt:lpstr>
      <vt:lpstr>Democracy: The Case For It</vt:lpstr>
      <vt:lpstr>Democracy: The Case For It</vt:lpstr>
      <vt:lpstr>Democracy: The Case For It</vt:lpstr>
      <vt:lpstr>Democracy: The Case For It</vt:lpstr>
      <vt:lpstr>Democracy: The Case For It</vt:lpstr>
      <vt:lpstr>Democracy: The Other Side</vt:lpstr>
      <vt:lpstr>Acknowledgements:</vt:lpstr>
      <vt:lpstr>PowerPoint Presentation</vt:lpstr>
      <vt:lpstr>Asian Values: Creating the “Other”</vt:lpstr>
      <vt:lpstr>Asian Values: The Debate</vt:lpstr>
      <vt:lpstr>Asian Values: Lessons from Asia</vt:lpstr>
      <vt:lpstr>Asian Values: Lessons from Asia</vt:lpstr>
      <vt:lpstr>Asian Values: Lessons from Asia</vt:lpstr>
      <vt:lpstr>Asian Values: Lessons from Asia</vt:lpstr>
      <vt:lpstr>Asian Values: Lessons from Asia</vt:lpstr>
      <vt:lpstr>Asian Values: Lessons from Asia</vt:lpstr>
      <vt:lpstr>Asian Values: Lessons from Asia</vt:lpstr>
      <vt:lpstr>Acknowledgements:</vt:lpstr>
      <vt:lpstr>PowerPoint Presentation</vt:lpstr>
      <vt:lpstr>Conclusion</vt:lpstr>
      <vt:lpstr>Questions</vt:lpstr>
      <vt:lpstr>Acknowledgements: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Wee Chin Hui</dc:creator>
  <cp:lastModifiedBy>Varma, Smita</cp:lastModifiedBy>
  <cp:revision>36</cp:revision>
  <dcterms:created xsi:type="dcterms:W3CDTF">2021-05-10T02:48:16Z</dcterms:created>
  <dcterms:modified xsi:type="dcterms:W3CDTF">2021-09-21T10:42:06Z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49D6727E-162C-4485-B327-810644691977</vt:lpwstr>
  </property>
  <property fmtid="{D5CDD505-2E9C-101B-9397-08002B2CF9AE}" pid="3" name="ArticulatePath">
    <vt:lpwstr>https://hpe-my.sharepoint.com/personal/arika_saini_hpe_com/Documents/Projects/FY19-NTU TEL3/43-CC0003/21S1_CC0003_PPT_Week09_Meritocracy_V1.0</vt:lpwstr>
  </property>
</Properties>
</file>